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jpeg" ContentType="image/jpeg"/>
  <Default Extension="xml" ContentType="application/xml"/>
  <Default Extension="gif" ContentType="image/gif"/>
  <Override PartName="/ppt/diagrams/data1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26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28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7.xml" ContentType="application/vnd.openxmlformats-officedocument.presentationml.slide+xml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s/slide13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.xml" ContentType="application/vnd.openxmlformats-officedocument.drawingml.diagramColors+xml"/>
  <Override PartName="/ppt/diagrams/layout2.xml" ContentType="application/vnd.openxmlformats-officedocument.drawingml.diagramLayout+xml"/>
  <Override PartName="/ppt/diagrams/colors2.xml" ContentType="application/vnd.openxmlformats-officedocument.drawingml.diagramColors+xml"/>
  <Override PartName="/ppt/diagrams/layout1.xml" ContentType="application/vnd.openxmlformats-officedocument.drawingml.diagramLayout+xml"/>
  <Override PartName="/ppt/theme/theme2.xml" ContentType="application/vnd.openxmlformats-officedocument.theme+xml"/>
  <Override PartName="/ppt/theme/theme1.xml" ContentType="application/vnd.openxmlformats-officedocument.theme+xml"/>
  <Override PartName="/ppt/diagrams/quickStyle1.xml" ContentType="application/vnd.openxmlformats-officedocument.drawingml.diagramStyle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notesMasters/notesMaster1.xml" ContentType="application/vnd.openxmlformats-officedocument.presentationml.notesMaster+xml"/>
  <Override PartName="/ppt/diagrams/colors4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4.xml" ContentType="application/vnd.openxmlformats-officedocument.drawingml.diagramLayout+xml"/>
  <Override PartName="/ppt/diagrams/colors3.xml" ContentType="application/vnd.openxmlformats-officedocument.drawingml.diagramCol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0" d="100"/>
          <a:sy n="40" d="100"/>
        </p:scale>
        <p:origin x="-7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37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customXml" Target="../customXml/item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15825A-1DEA-4015-AA64-FF5712FAA98E}" type="doc">
      <dgm:prSet loTypeId="urn:microsoft.com/office/officeart/2005/8/layout/hList3" loCatId="list" qsTypeId="urn:microsoft.com/office/officeart/2005/8/quickstyle/3d7" qsCatId="3D" csTypeId="urn:microsoft.com/office/officeart/2005/8/colors/colorful4" csCatId="colorful" phldr="1"/>
      <dgm:spPr/>
      <dgm:t>
        <a:bodyPr/>
        <a:lstStyle/>
        <a:p>
          <a:pPr rtl="1"/>
          <a:endParaRPr lang="ar-SA"/>
        </a:p>
      </dgm:t>
    </dgm:pt>
    <dgm:pt modelId="{CE4B6603-0D1C-4B7A-8835-35F2978AB385}">
      <dgm:prSet phldrT="[Text]"/>
      <dgm:spPr/>
      <dgm:t>
        <a:bodyPr/>
        <a:lstStyle/>
        <a:p>
          <a:pPr rtl="1"/>
          <a:r>
            <a:rPr lang="ar-SA" b="1" dirty="0" smtClean="0"/>
            <a:t>كتاب الله تعالى </a:t>
          </a:r>
          <a:endParaRPr lang="ar-SA" dirty="0"/>
        </a:p>
      </dgm:t>
    </dgm:pt>
    <dgm:pt modelId="{AF7DC447-424E-4F79-81E9-EB9DFF040BA2}" type="parTrans" cxnId="{67DA8BB6-9483-4311-A9CD-FA9E476504AC}">
      <dgm:prSet/>
      <dgm:spPr/>
      <dgm:t>
        <a:bodyPr/>
        <a:lstStyle/>
        <a:p>
          <a:pPr rtl="1"/>
          <a:endParaRPr lang="ar-SA"/>
        </a:p>
      </dgm:t>
    </dgm:pt>
    <dgm:pt modelId="{E52B87F8-0541-4EC8-8B8A-88404CB7AE81}" type="sibTrans" cxnId="{67DA8BB6-9483-4311-A9CD-FA9E476504AC}">
      <dgm:prSet/>
      <dgm:spPr/>
      <dgm:t>
        <a:bodyPr/>
        <a:lstStyle/>
        <a:p>
          <a:pPr rtl="1"/>
          <a:endParaRPr lang="ar-SA"/>
        </a:p>
      </dgm:t>
    </dgm:pt>
    <dgm:pt modelId="{24233918-0292-4F67-A478-E49BE80971E2}">
      <dgm:prSet phldrT="[Text]"/>
      <dgm:spPr/>
      <dgm:t>
        <a:bodyPr/>
        <a:lstStyle/>
        <a:p>
          <a:pPr rtl="1"/>
          <a:r>
            <a:rPr lang="ar-SA" b="1" dirty="0" smtClean="0"/>
            <a:t>والوصول الى حقائق التقوى ومعادن الإيمان.</a:t>
          </a:r>
          <a:endParaRPr lang="ar-SA" dirty="0"/>
        </a:p>
      </dgm:t>
    </dgm:pt>
    <dgm:pt modelId="{027C7AEF-790A-4AFB-A4EA-6B673030835A}" type="parTrans" cxnId="{A89A9302-C94C-471B-9FA9-B68C6FD5C50D}">
      <dgm:prSet/>
      <dgm:spPr/>
      <dgm:t>
        <a:bodyPr/>
        <a:lstStyle/>
        <a:p>
          <a:pPr rtl="1"/>
          <a:endParaRPr lang="ar-SA"/>
        </a:p>
      </dgm:t>
    </dgm:pt>
    <dgm:pt modelId="{36058748-4CA8-40D3-AE70-99171030BFEF}" type="sibTrans" cxnId="{A89A9302-C94C-471B-9FA9-B68C6FD5C50D}">
      <dgm:prSet/>
      <dgm:spPr/>
      <dgm:t>
        <a:bodyPr/>
        <a:lstStyle/>
        <a:p>
          <a:pPr rtl="1"/>
          <a:endParaRPr lang="ar-SA"/>
        </a:p>
      </dgm:t>
    </dgm:pt>
    <dgm:pt modelId="{80DAC6C0-58A6-4F3B-8DAB-42169AEBCAFA}">
      <dgm:prSet phldrT="[Text]"/>
      <dgm:spPr/>
      <dgm:t>
        <a:bodyPr/>
        <a:lstStyle/>
        <a:p>
          <a:pPr rtl="1"/>
          <a:r>
            <a:rPr lang="ar-SA" b="1" dirty="0" smtClean="0">
              <a:solidFill>
                <a:srgbClr val="FFFF00"/>
              </a:solidFill>
            </a:rPr>
            <a:t>والمنبع الصافي للعلم والخير والحكمة والنور </a:t>
          </a:r>
          <a:endParaRPr lang="ar-SA" dirty="0">
            <a:solidFill>
              <a:srgbClr val="FFFF00"/>
            </a:solidFill>
          </a:endParaRPr>
        </a:p>
      </dgm:t>
    </dgm:pt>
    <dgm:pt modelId="{6A263496-AFEE-4F32-A6F1-B17DEAA33884}" type="parTrans" cxnId="{38CCAFA4-FB9E-4346-9307-229AB17BA768}">
      <dgm:prSet/>
      <dgm:spPr/>
      <dgm:t>
        <a:bodyPr/>
        <a:lstStyle/>
        <a:p>
          <a:pPr rtl="1"/>
          <a:endParaRPr lang="ar-SA"/>
        </a:p>
      </dgm:t>
    </dgm:pt>
    <dgm:pt modelId="{0302B53E-2F5D-4D83-9955-7B9CBCB21124}" type="sibTrans" cxnId="{38CCAFA4-FB9E-4346-9307-229AB17BA768}">
      <dgm:prSet/>
      <dgm:spPr/>
      <dgm:t>
        <a:bodyPr/>
        <a:lstStyle/>
        <a:p>
          <a:pPr rtl="1"/>
          <a:endParaRPr lang="ar-SA"/>
        </a:p>
      </dgm:t>
    </dgm:pt>
    <dgm:pt modelId="{26CE1A09-2ED9-4688-A8A0-C226FA7CC4CC}">
      <dgm:prSet phldrT="[Text]"/>
      <dgm:spPr/>
      <dgm:t>
        <a:bodyPr/>
        <a:lstStyle/>
        <a:p>
          <a:pPr rtl="1"/>
          <a:r>
            <a:rPr lang="ar-SA" b="1" dirty="0" smtClean="0">
              <a:solidFill>
                <a:srgbClr val="FF0000"/>
              </a:solidFill>
            </a:rPr>
            <a:t>الدستور الجامع لأحكام الإسلام </a:t>
          </a:r>
          <a:endParaRPr lang="ar-SA" dirty="0">
            <a:solidFill>
              <a:srgbClr val="FF0000"/>
            </a:solidFill>
          </a:endParaRPr>
        </a:p>
      </dgm:t>
    </dgm:pt>
    <dgm:pt modelId="{01BAAFB2-97E4-4ACE-B13B-DC8FE9FD6204}" type="parTrans" cxnId="{B8C415DC-397D-446D-B638-5505B2848A3D}">
      <dgm:prSet/>
      <dgm:spPr/>
      <dgm:t>
        <a:bodyPr/>
        <a:lstStyle/>
        <a:p>
          <a:pPr rtl="1"/>
          <a:endParaRPr lang="ar-SA"/>
        </a:p>
      </dgm:t>
    </dgm:pt>
    <dgm:pt modelId="{22787FD3-0AB0-4422-8721-1DF805AAC642}" type="sibTrans" cxnId="{B8C415DC-397D-446D-B638-5505B2848A3D}">
      <dgm:prSet/>
      <dgm:spPr/>
      <dgm:t>
        <a:bodyPr/>
        <a:lstStyle/>
        <a:p>
          <a:pPr rtl="1"/>
          <a:endParaRPr lang="ar-SA"/>
        </a:p>
      </dgm:t>
    </dgm:pt>
    <dgm:pt modelId="{69D97E31-84FF-4C4E-B6AC-E69580761FA6}">
      <dgm:prSet/>
      <dgm:spPr/>
      <dgm:t>
        <a:bodyPr/>
        <a:lstStyle/>
        <a:p>
          <a:pPr rtl="1"/>
          <a:r>
            <a:rPr lang="ar-SA" b="1" dirty="0" smtClean="0">
              <a:solidFill>
                <a:srgbClr val="002060"/>
              </a:solidFill>
            </a:rPr>
            <a:t>والوسيلة المختصرة لمعرفة الله تعالى وقربه ورضاه </a:t>
          </a:r>
          <a:endParaRPr lang="ar-SA" dirty="0">
            <a:solidFill>
              <a:srgbClr val="002060"/>
            </a:solidFill>
          </a:endParaRPr>
        </a:p>
      </dgm:t>
    </dgm:pt>
    <dgm:pt modelId="{F106E04E-56AD-4F7A-B647-214B05D276E2}" type="parTrans" cxnId="{3F7F741B-D151-4C71-A988-9CC99C063D14}">
      <dgm:prSet/>
      <dgm:spPr/>
      <dgm:t>
        <a:bodyPr/>
        <a:lstStyle/>
        <a:p>
          <a:pPr rtl="1"/>
          <a:endParaRPr lang="ar-SA"/>
        </a:p>
      </dgm:t>
    </dgm:pt>
    <dgm:pt modelId="{2EE90A80-FBA1-4602-87F7-DA9ED8541BB5}" type="sibTrans" cxnId="{3F7F741B-D151-4C71-A988-9CC99C063D14}">
      <dgm:prSet/>
      <dgm:spPr/>
      <dgm:t>
        <a:bodyPr/>
        <a:lstStyle/>
        <a:p>
          <a:pPr rtl="1"/>
          <a:endParaRPr lang="ar-SA"/>
        </a:p>
      </dgm:t>
    </dgm:pt>
    <dgm:pt modelId="{3157222F-99C1-4188-AF0C-7911EFACDEA8}" type="pres">
      <dgm:prSet presAssocID="{8415825A-1DEA-4015-AA64-FF5712FAA98E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FCC5DB41-495D-41A4-B5D4-217CEBD0034D}" type="pres">
      <dgm:prSet presAssocID="{CE4B6603-0D1C-4B7A-8835-35F2978AB385}" presName="roof" presStyleLbl="dkBgShp" presStyleIdx="0" presStyleCnt="2"/>
      <dgm:spPr/>
      <dgm:t>
        <a:bodyPr/>
        <a:lstStyle/>
        <a:p>
          <a:pPr rtl="1"/>
          <a:endParaRPr lang="ar-SA"/>
        </a:p>
      </dgm:t>
    </dgm:pt>
    <dgm:pt modelId="{380E5156-A5F9-40B9-8CD8-F28F2B81F3CE}" type="pres">
      <dgm:prSet presAssocID="{CE4B6603-0D1C-4B7A-8835-35F2978AB385}" presName="pillars" presStyleCnt="0"/>
      <dgm:spPr/>
    </dgm:pt>
    <dgm:pt modelId="{218C446A-A81C-44E1-9319-78AA202BB475}" type="pres">
      <dgm:prSet presAssocID="{CE4B6603-0D1C-4B7A-8835-35F2978AB385}" presName="pillar1" presStyleLbl="node1" presStyleIdx="0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7456C03C-E450-493D-9140-18E83B3821D8}" type="pres">
      <dgm:prSet presAssocID="{69D97E31-84FF-4C4E-B6AC-E69580761FA6}" presName="pillarX" presStyleLbl="node1" presStyleIdx="1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7452EA32-6BDD-4BDF-A346-6B7C07F9085D}" type="pres">
      <dgm:prSet presAssocID="{80DAC6C0-58A6-4F3B-8DAB-42169AEBCAFA}" presName="pillarX" presStyleLbl="node1" presStyleIdx="2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A519FE70-0728-49D9-8F1A-8E2DEA49F66D}" type="pres">
      <dgm:prSet presAssocID="{26CE1A09-2ED9-4688-A8A0-C226FA7CC4CC}" presName="pillarX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783E13C6-4D23-4075-B607-2ECDC0E90775}" type="pres">
      <dgm:prSet presAssocID="{CE4B6603-0D1C-4B7A-8835-35F2978AB385}" presName="base" presStyleLbl="dkBgShp" presStyleIdx="1" presStyleCnt="2"/>
      <dgm:spPr/>
    </dgm:pt>
  </dgm:ptLst>
  <dgm:cxnLst>
    <dgm:cxn modelId="{B8C415DC-397D-446D-B638-5505B2848A3D}" srcId="{CE4B6603-0D1C-4B7A-8835-35F2978AB385}" destId="{26CE1A09-2ED9-4688-A8A0-C226FA7CC4CC}" srcOrd="3" destOrd="0" parTransId="{01BAAFB2-97E4-4ACE-B13B-DC8FE9FD6204}" sibTransId="{22787FD3-0AB0-4422-8721-1DF805AAC642}"/>
    <dgm:cxn modelId="{383947CC-3D18-432D-A8D7-5A02EFAC1ACE}" type="presOf" srcId="{69D97E31-84FF-4C4E-B6AC-E69580761FA6}" destId="{7456C03C-E450-493D-9140-18E83B3821D8}" srcOrd="0" destOrd="0" presId="urn:microsoft.com/office/officeart/2005/8/layout/hList3"/>
    <dgm:cxn modelId="{67DA8BB6-9483-4311-A9CD-FA9E476504AC}" srcId="{8415825A-1DEA-4015-AA64-FF5712FAA98E}" destId="{CE4B6603-0D1C-4B7A-8835-35F2978AB385}" srcOrd="0" destOrd="0" parTransId="{AF7DC447-424E-4F79-81E9-EB9DFF040BA2}" sibTransId="{E52B87F8-0541-4EC8-8B8A-88404CB7AE81}"/>
    <dgm:cxn modelId="{2703D15E-5597-4751-AE36-DA35738A365C}" type="presOf" srcId="{80DAC6C0-58A6-4F3B-8DAB-42169AEBCAFA}" destId="{7452EA32-6BDD-4BDF-A346-6B7C07F9085D}" srcOrd="0" destOrd="0" presId="urn:microsoft.com/office/officeart/2005/8/layout/hList3"/>
    <dgm:cxn modelId="{6E17693E-150C-46AF-B6E8-32D8E269AD9F}" type="presOf" srcId="{CE4B6603-0D1C-4B7A-8835-35F2978AB385}" destId="{FCC5DB41-495D-41A4-B5D4-217CEBD0034D}" srcOrd="0" destOrd="0" presId="urn:microsoft.com/office/officeart/2005/8/layout/hList3"/>
    <dgm:cxn modelId="{38CCAFA4-FB9E-4346-9307-229AB17BA768}" srcId="{CE4B6603-0D1C-4B7A-8835-35F2978AB385}" destId="{80DAC6C0-58A6-4F3B-8DAB-42169AEBCAFA}" srcOrd="2" destOrd="0" parTransId="{6A263496-AFEE-4F32-A6F1-B17DEAA33884}" sibTransId="{0302B53E-2F5D-4D83-9955-7B9CBCB21124}"/>
    <dgm:cxn modelId="{A89A9302-C94C-471B-9FA9-B68C6FD5C50D}" srcId="{CE4B6603-0D1C-4B7A-8835-35F2978AB385}" destId="{24233918-0292-4F67-A478-E49BE80971E2}" srcOrd="0" destOrd="0" parTransId="{027C7AEF-790A-4AFB-A4EA-6B673030835A}" sibTransId="{36058748-4CA8-40D3-AE70-99171030BFEF}"/>
    <dgm:cxn modelId="{8D02DC84-BBE6-4C1E-A38E-764A36475085}" type="presOf" srcId="{26CE1A09-2ED9-4688-A8A0-C226FA7CC4CC}" destId="{A519FE70-0728-49D9-8F1A-8E2DEA49F66D}" srcOrd="0" destOrd="0" presId="urn:microsoft.com/office/officeart/2005/8/layout/hList3"/>
    <dgm:cxn modelId="{F69A53B6-B194-4911-9367-ACB28945F5A2}" type="presOf" srcId="{24233918-0292-4F67-A478-E49BE80971E2}" destId="{218C446A-A81C-44E1-9319-78AA202BB475}" srcOrd="0" destOrd="0" presId="urn:microsoft.com/office/officeart/2005/8/layout/hList3"/>
    <dgm:cxn modelId="{3F7F741B-D151-4C71-A988-9CC99C063D14}" srcId="{CE4B6603-0D1C-4B7A-8835-35F2978AB385}" destId="{69D97E31-84FF-4C4E-B6AC-E69580761FA6}" srcOrd="1" destOrd="0" parTransId="{F106E04E-56AD-4F7A-B647-214B05D276E2}" sibTransId="{2EE90A80-FBA1-4602-87F7-DA9ED8541BB5}"/>
    <dgm:cxn modelId="{C8240AE1-C4E7-4968-986A-A914AEC21163}" type="presOf" srcId="{8415825A-1DEA-4015-AA64-FF5712FAA98E}" destId="{3157222F-99C1-4188-AF0C-7911EFACDEA8}" srcOrd="0" destOrd="0" presId="urn:microsoft.com/office/officeart/2005/8/layout/hList3"/>
    <dgm:cxn modelId="{E9820D55-AFBF-4990-AEC7-08E6C7C362F2}" type="presParOf" srcId="{3157222F-99C1-4188-AF0C-7911EFACDEA8}" destId="{FCC5DB41-495D-41A4-B5D4-217CEBD0034D}" srcOrd="0" destOrd="0" presId="urn:microsoft.com/office/officeart/2005/8/layout/hList3"/>
    <dgm:cxn modelId="{62C752B8-9C90-46ED-BE4E-C56C86F1A094}" type="presParOf" srcId="{3157222F-99C1-4188-AF0C-7911EFACDEA8}" destId="{380E5156-A5F9-40B9-8CD8-F28F2B81F3CE}" srcOrd="1" destOrd="0" presId="urn:microsoft.com/office/officeart/2005/8/layout/hList3"/>
    <dgm:cxn modelId="{17911CA1-C0DB-43E1-9FE2-99352A65846F}" type="presParOf" srcId="{380E5156-A5F9-40B9-8CD8-F28F2B81F3CE}" destId="{218C446A-A81C-44E1-9319-78AA202BB475}" srcOrd="0" destOrd="0" presId="urn:microsoft.com/office/officeart/2005/8/layout/hList3"/>
    <dgm:cxn modelId="{C4FD2E40-2072-4A80-9DAC-1B98DDCB545C}" type="presParOf" srcId="{380E5156-A5F9-40B9-8CD8-F28F2B81F3CE}" destId="{7456C03C-E450-493D-9140-18E83B3821D8}" srcOrd="1" destOrd="0" presId="urn:microsoft.com/office/officeart/2005/8/layout/hList3"/>
    <dgm:cxn modelId="{2EAD941B-7383-402E-BEA0-601E846B0C25}" type="presParOf" srcId="{380E5156-A5F9-40B9-8CD8-F28F2B81F3CE}" destId="{7452EA32-6BDD-4BDF-A346-6B7C07F9085D}" srcOrd="2" destOrd="0" presId="urn:microsoft.com/office/officeart/2005/8/layout/hList3"/>
    <dgm:cxn modelId="{32E59E0B-7360-4B16-8B06-F4ACCDB49D22}" type="presParOf" srcId="{380E5156-A5F9-40B9-8CD8-F28F2B81F3CE}" destId="{A519FE70-0728-49D9-8F1A-8E2DEA49F66D}" srcOrd="3" destOrd="0" presId="urn:microsoft.com/office/officeart/2005/8/layout/hList3"/>
    <dgm:cxn modelId="{8770D48A-EC49-48A7-A498-E075BCC92099}" type="presParOf" srcId="{3157222F-99C1-4188-AF0C-7911EFACDEA8}" destId="{783E13C6-4D23-4075-B607-2ECDC0E90775}" srcOrd="2" destOrd="0" presId="urn:microsoft.com/office/officeart/2005/8/layout/hList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A9CC50A-92FD-4FA8-B4BC-DE46A4BFA7FD}" type="doc">
      <dgm:prSet loTypeId="urn:microsoft.com/office/officeart/2005/8/layout/hierarchy4" loCatId="hierarchy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pPr rtl="1"/>
          <a:endParaRPr lang="ar-SA"/>
        </a:p>
      </dgm:t>
    </dgm:pt>
    <dgm:pt modelId="{B737C62D-4AC0-49D5-BF9B-E2F21D6E31A2}">
      <dgm:prSet phldrT="[Text]"/>
      <dgm:spPr/>
      <dgm:t>
        <a:bodyPr/>
        <a:lstStyle/>
        <a:p>
          <a:pPr rtl="1"/>
          <a:r>
            <a:rPr lang="ar-SA" dirty="0" smtClean="0"/>
            <a:t>فضائل القرآن الكريم </a:t>
          </a:r>
          <a:endParaRPr lang="ar-SA" dirty="0"/>
        </a:p>
      </dgm:t>
    </dgm:pt>
    <dgm:pt modelId="{E98548CF-CBA8-4F1E-B2E6-3116E8A78D0C}" type="parTrans" cxnId="{6F278611-70FF-4230-A25B-2E54B6ABD0CF}">
      <dgm:prSet/>
      <dgm:spPr/>
      <dgm:t>
        <a:bodyPr/>
        <a:lstStyle/>
        <a:p>
          <a:pPr rtl="1"/>
          <a:endParaRPr lang="ar-SA"/>
        </a:p>
      </dgm:t>
    </dgm:pt>
    <dgm:pt modelId="{565B6EBD-3EF9-456E-BF43-F5E1E1F2EB22}" type="sibTrans" cxnId="{6F278611-70FF-4230-A25B-2E54B6ABD0CF}">
      <dgm:prSet/>
      <dgm:spPr/>
      <dgm:t>
        <a:bodyPr/>
        <a:lstStyle/>
        <a:p>
          <a:pPr rtl="1"/>
          <a:endParaRPr lang="ar-SA"/>
        </a:p>
      </dgm:t>
    </dgm:pt>
    <dgm:pt modelId="{993199E8-B35A-4E97-A124-880650D9B8F8}">
      <dgm:prSet phldrT="[Text]"/>
      <dgm:spPr/>
      <dgm:t>
        <a:bodyPr/>
        <a:lstStyle/>
        <a:p>
          <a:pPr rtl="1"/>
          <a:r>
            <a:rPr lang="ar-SA" dirty="0" smtClean="0"/>
            <a:t>القرآن الكريم</a:t>
          </a:r>
          <a:endParaRPr lang="ar-SA" dirty="0"/>
        </a:p>
      </dgm:t>
    </dgm:pt>
    <dgm:pt modelId="{D47EFBF9-5354-43FC-8453-772508BFE166}" type="parTrans" cxnId="{6B7D97B1-90A6-40EC-B210-08CB14B1243A}">
      <dgm:prSet/>
      <dgm:spPr/>
      <dgm:t>
        <a:bodyPr/>
        <a:lstStyle/>
        <a:p>
          <a:pPr rtl="1"/>
          <a:endParaRPr lang="ar-SA"/>
        </a:p>
      </dgm:t>
    </dgm:pt>
    <dgm:pt modelId="{29581E4F-ECE3-4837-B441-A062E942978A}" type="sibTrans" cxnId="{6B7D97B1-90A6-40EC-B210-08CB14B1243A}">
      <dgm:prSet/>
      <dgm:spPr/>
      <dgm:t>
        <a:bodyPr/>
        <a:lstStyle/>
        <a:p>
          <a:pPr rtl="1"/>
          <a:endParaRPr lang="ar-SA"/>
        </a:p>
      </dgm:t>
    </dgm:pt>
    <dgm:pt modelId="{FFB55E2D-F8E2-4AFE-B559-D48CEAE8A9BC}">
      <dgm:prSet phldrT="[Text]"/>
      <dgm:spPr/>
      <dgm:t>
        <a:bodyPr/>
        <a:lstStyle/>
        <a:p>
          <a:pPr rtl="1"/>
          <a:r>
            <a:rPr lang="ar-SA" dirty="0" smtClean="0"/>
            <a:t>غير المباشر</a:t>
          </a:r>
          <a:endParaRPr lang="ar-SA" dirty="0"/>
        </a:p>
      </dgm:t>
    </dgm:pt>
    <dgm:pt modelId="{5B429B3F-0A71-4E20-B030-28F713E2FA3D}" type="parTrans" cxnId="{F83CFCE1-BF9D-41FA-BE82-4745FCCBDB54}">
      <dgm:prSet/>
      <dgm:spPr/>
      <dgm:t>
        <a:bodyPr/>
        <a:lstStyle/>
        <a:p>
          <a:pPr rtl="1"/>
          <a:endParaRPr lang="ar-SA"/>
        </a:p>
      </dgm:t>
    </dgm:pt>
    <dgm:pt modelId="{F4A4F0BF-48F5-4079-A9DD-C89A210EED34}" type="sibTrans" cxnId="{F83CFCE1-BF9D-41FA-BE82-4745FCCBDB54}">
      <dgm:prSet/>
      <dgm:spPr/>
      <dgm:t>
        <a:bodyPr/>
        <a:lstStyle/>
        <a:p>
          <a:pPr rtl="1"/>
          <a:endParaRPr lang="ar-SA"/>
        </a:p>
      </dgm:t>
    </dgm:pt>
    <dgm:pt modelId="{F8E0E205-EB28-4079-9CB2-95C111EA0B3A}">
      <dgm:prSet phldrT="[Text]"/>
      <dgm:spPr/>
      <dgm:t>
        <a:bodyPr/>
        <a:lstStyle/>
        <a:p>
          <a:pPr rtl="1"/>
          <a:r>
            <a:rPr lang="ar-SA" dirty="0" smtClean="0"/>
            <a:t>المباشر</a:t>
          </a:r>
          <a:endParaRPr lang="ar-SA" dirty="0"/>
        </a:p>
      </dgm:t>
    </dgm:pt>
    <dgm:pt modelId="{6985B261-6041-4382-A1AC-B346A9D7543E}" type="parTrans" cxnId="{2F698926-01B1-4558-B639-2F8FD764DDBB}">
      <dgm:prSet/>
      <dgm:spPr/>
      <dgm:t>
        <a:bodyPr/>
        <a:lstStyle/>
        <a:p>
          <a:pPr rtl="1"/>
          <a:endParaRPr lang="ar-SA"/>
        </a:p>
      </dgm:t>
    </dgm:pt>
    <dgm:pt modelId="{26F34B7B-913C-4355-A853-9A4F79619042}" type="sibTrans" cxnId="{2F698926-01B1-4558-B639-2F8FD764DDBB}">
      <dgm:prSet/>
      <dgm:spPr/>
      <dgm:t>
        <a:bodyPr/>
        <a:lstStyle/>
        <a:p>
          <a:pPr rtl="1"/>
          <a:endParaRPr lang="ar-SA"/>
        </a:p>
      </dgm:t>
    </dgm:pt>
    <dgm:pt modelId="{B27DE879-286B-41C4-A5FB-2E139FDCCC06}">
      <dgm:prSet phldrT="[Text]"/>
      <dgm:spPr/>
      <dgm:t>
        <a:bodyPr/>
        <a:lstStyle/>
        <a:p>
          <a:pPr rtl="1"/>
          <a:r>
            <a:rPr lang="ar-SA" dirty="0" smtClean="0"/>
            <a:t>السنة</a:t>
          </a:r>
          <a:endParaRPr lang="ar-SA" dirty="0"/>
        </a:p>
      </dgm:t>
    </dgm:pt>
    <dgm:pt modelId="{F8BB5EC3-E79B-47DB-A721-E778EE87C6D4}" type="parTrans" cxnId="{3558EF69-00FA-4B3A-BDC7-571B0F02776B}">
      <dgm:prSet/>
      <dgm:spPr/>
      <dgm:t>
        <a:bodyPr/>
        <a:lstStyle/>
        <a:p>
          <a:pPr rtl="1"/>
          <a:endParaRPr lang="ar-SA"/>
        </a:p>
      </dgm:t>
    </dgm:pt>
    <dgm:pt modelId="{8B7EFAE1-7261-4723-9674-893C9C917732}" type="sibTrans" cxnId="{3558EF69-00FA-4B3A-BDC7-571B0F02776B}">
      <dgm:prSet/>
      <dgm:spPr/>
      <dgm:t>
        <a:bodyPr/>
        <a:lstStyle/>
        <a:p>
          <a:pPr rtl="1"/>
          <a:endParaRPr lang="ar-SA"/>
        </a:p>
      </dgm:t>
    </dgm:pt>
    <dgm:pt modelId="{5F5CEEA2-8298-4402-AE75-AAB6095456A3}">
      <dgm:prSet phldrT="[Text]"/>
      <dgm:spPr/>
      <dgm:t>
        <a:bodyPr/>
        <a:lstStyle/>
        <a:p>
          <a:pPr rtl="1"/>
          <a:r>
            <a:rPr lang="ar-SA" dirty="0" smtClean="0"/>
            <a:t>الصحيح</a:t>
          </a:r>
          <a:endParaRPr lang="ar-SA" dirty="0"/>
        </a:p>
      </dgm:t>
    </dgm:pt>
    <dgm:pt modelId="{CC55351C-1495-4D72-9CEA-4B99879BCF25}" type="parTrans" cxnId="{D52AFBBC-769B-4923-A15D-5E2315BAB5C3}">
      <dgm:prSet/>
      <dgm:spPr/>
      <dgm:t>
        <a:bodyPr/>
        <a:lstStyle/>
        <a:p>
          <a:pPr rtl="1"/>
          <a:endParaRPr lang="ar-SA"/>
        </a:p>
      </dgm:t>
    </dgm:pt>
    <dgm:pt modelId="{393C4C45-7D6F-43E9-9813-5D6CFB0EE27B}" type="sibTrans" cxnId="{D52AFBBC-769B-4923-A15D-5E2315BAB5C3}">
      <dgm:prSet/>
      <dgm:spPr/>
      <dgm:t>
        <a:bodyPr/>
        <a:lstStyle/>
        <a:p>
          <a:pPr rtl="1"/>
          <a:endParaRPr lang="ar-SA"/>
        </a:p>
      </dgm:t>
    </dgm:pt>
    <dgm:pt modelId="{EFC1DBB8-30DD-43CA-AAFA-4509189F0469}" type="pres">
      <dgm:prSet presAssocID="{BA9CC50A-92FD-4FA8-B4BC-DE46A4BFA7FD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ar-SA"/>
        </a:p>
      </dgm:t>
    </dgm:pt>
    <dgm:pt modelId="{9F95C414-3210-4D22-86E3-458D46F51471}" type="pres">
      <dgm:prSet presAssocID="{B737C62D-4AC0-49D5-BF9B-E2F21D6E31A2}" presName="vertOne" presStyleCnt="0"/>
      <dgm:spPr/>
    </dgm:pt>
    <dgm:pt modelId="{E13345E7-8F85-4E2F-83C9-33D028129C7F}" type="pres">
      <dgm:prSet presAssocID="{B737C62D-4AC0-49D5-BF9B-E2F21D6E31A2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38F3A86A-4556-4095-B91B-F3E0BFA8AFED}" type="pres">
      <dgm:prSet presAssocID="{B737C62D-4AC0-49D5-BF9B-E2F21D6E31A2}" presName="parTransOne" presStyleCnt="0"/>
      <dgm:spPr/>
    </dgm:pt>
    <dgm:pt modelId="{21C31A33-FC72-4F8E-82A6-E46E9E017610}" type="pres">
      <dgm:prSet presAssocID="{B737C62D-4AC0-49D5-BF9B-E2F21D6E31A2}" presName="horzOne" presStyleCnt="0"/>
      <dgm:spPr/>
    </dgm:pt>
    <dgm:pt modelId="{DD141175-B8FB-434C-A40B-A0C2A9215651}" type="pres">
      <dgm:prSet presAssocID="{993199E8-B35A-4E97-A124-880650D9B8F8}" presName="vertTwo" presStyleCnt="0"/>
      <dgm:spPr/>
    </dgm:pt>
    <dgm:pt modelId="{99CDC5CF-443C-4B1E-8A0F-2193319EB788}" type="pres">
      <dgm:prSet presAssocID="{993199E8-B35A-4E97-A124-880650D9B8F8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F4B9A029-7768-43A9-BF55-AA25ECD4946C}" type="pres">
      <dgm:prSet presAssocID="{993199E8-B35A-4E97-A124-880650D9B8F8}" presName="parTransTwo" presStyleCnt="0"/>
      <dgm:spPr/>
    </dgm:pt>
    <dgm:pt modelId="{3AACFF1B-73F7-465B-B300-2F7A765A3CD2}" type="pres">
      <dgm:prSet presAssocID="{993199E8-B35A-4E97-A124-880650D9B8F8}" presName="horzTwo" presStyleCnt="0"/>
      <dgm:spPr/>
    </dgm:pt>
    <dgm:pt modelId="{94EA6ADB-D459-439E-A537-7F91906594F4}" type="pres">
      <dgm:prSet presAssocID="{FFB55E2D-F8E2-4AFE-B559-D48CEAE8A9BC}" presName="vertThree" presStyleCnt="0"/>
      <dgm:spPr/>
    </dgm:pt>
    <dgm:pt modelId="{58718008-0620-44E0-83CB-71B91307B3B3}" type="pres">
      <dgm:prSet presAssocID="{FFB55E2D-F8E2-4AFE-B559-D48CEAE8A9BC}" presName="txThree" presStyleLbl="node3" presStyleIdx="0" presStyleCnt="3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A6E59C52-637D-437B-A9B9-8BA319906DA1}" type="pres">
      <dgm:prSet presAssocID="{FFB55E2D-F8E2-4AFE-B559-D48CEAE8A9BC}" presName="horzThree" presStyleCnt="0"/>
      <dgm:spPr/>
    </dgm:pt>
    <dgm:pt modelId="{99D92161-6D52-4A5D-A609-E74AFA6F64B2}" type="pres">
      <dgm:prSet presAssocID="{F4A4F0BF-48F5-4079-A9DD-C89A210EED34}" presName="sibSpaceThree" presStyleCnt="0"/>
      <dgm:spPr/>
    </dgm:pt>
    <dgm:pt modelId="{89A78E5F-6363-4AB8-AD65-31C2DC343768}" type="pres">
      <dgm:prSet presAssocID="{F8E0E205-EB28-4079-9CB2-95C111EA0B3A}" presName="vertThree" presStyleCnt="0"/>
      <dgm:spPr/>
    </dgm:pt>
    <dgm:pt modelId="{FBDB463B-80D8-4278-8E4A-5C63065D0D04}" type="pres">
      <dgm:prSet presAssocID="{F8E0E205-EB28-4079-9CB2-95C111EA0B3A}" presName="txThree" presStyleLbl="node3" presStyleIdx="1" presStyleCnt="3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29D070D7-4532-4B34-A1E1-295DAE0E1436}" type="pres">
      <dgm:prSet presAssocID="{F8E0E205-EB28-4079-9CB2-95C111EA0B3A}" presName="horzThree" presStyleCnt="0"/>
      <dgm:spPr/>
    </dgm:pt>
    <dgm:pt modelId="{9ABE145C-D45F-4E08-B010-8ADFB95C091B}" type="pres">
      <dgm:prSet presAssocID="{29581E4F-ECE3-4837-B441-A062E942978A}" presName="sibSpaceTwo" presStyleCnt="0"/>
      <dgm:spPr/>
    </dgm:pt>
    <dgm:pt modelId="{1C3E8D77-5259-4EFF-8051-8CAE86C3CDC6}" type="pres">
      <dgm:prSet presAssocID="{B27DE879-286B-41C4-A5FB-2E139FDCCC06}" presName="vertTwo" presStyleCnt="0"/>
      <dgm:spPr/>
    </dgm:pt>
    <dgm:pt modelId="{A98BB8D8-1E2A-425E-9944-8E0F9B27E955}" type="pres">
      <dgm:prSet presAssocID="{B27DE879-286B-41C4-A5FB-2E139FDCCC06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03D0B0B3-0AD5-4B21-9267-5487E3A9ED7D}" type="pres">
      <dgm:prSet presAssocID="{B27DE879-286B-41C4-A5FB-2E139FDCCC06}" presName="parTransTwo" presStyleCnt="0"/>
      <dgm:spPr/>
    </dgm:pt>
    <dgm:pt modelId="{7AF02DA1-ECAA-40EC-95B5-D7F8E1356359}" type="pres">
      <dgm:prSet presAssocID="{B27DE879-286B-41C4-A5FB-2E139FDCCC06}" presName="horzTwo" presStyleCnt="0"/>
      <dgm:spPr/>
    </dgm:pt>
    <dgm:pt modelId="{D6C6C6D0-3C90-4AEA-B114-24C36AB70000}" type="pres">
      <dgm:prSet presAssocID="{5F5CEEA2-8298-4402-AE75-AAB6095456A3}" presName="vertThree" presStyleCnt="0"/>
      <dgm:spPr/>
    </dgm:pt>
    <dgm:pt modelId="{14ED28E9-F182-4F25-A7C7-5CFB02CF304A}" type="pres">
      <dgm:prSet presAssocID="{5F5CEEA2-8298-4402-AE75-AAB6095456A3}" presName="txThree" presStyleLbl="node3" presStyleIdx="2" presStyleCnt="3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9FC94C13-0509-4CE3-BDAB-20831C835D6F}" type="pres">
      <dgm:prSet presAssocID="{5F5CEEA2-8298-4402-AE75-AAB6095456A3}" presName="horzThree" presStyleCnt="0"/>
      <dgm:spPr/>
    </dgm:pt>
  </dgm:ptLst>
  <dgm:cxnLst>
    <dgm:cxn modelId="{F83CFCE1-BF9D-41FA-BE82-4745FCCBDB54}" srcId="{993199E8-B35A-4E97-A124-880650D9B8F8}" destId="{FFB55E2D-F8E2-4AFE-B559-D48CEAE8A9BC}" srcOrd="0" destOrd="0" parTransId="{5B429B3F-0A71-4E20-B030-28F713E2FA3D}" sibTransId="{F4A4F0BF-48F5-4079-A9DD-C89A210EED34}"/>
    <dgm:cxn modelId="{54EA9892-A1E6-4ED0-B77C-568EA285EF5A}" type="presOf" srcId="{BA9CC50A-92FD-4FA8-B4BC-DE46A4BFA7FD}" destId="{EFC1DBB8-30DD-43CA-AAFA-4509189F0469}" srcOrd="0" destOrd="0" presId="urn:microsoft.com/office/officeart/2005/8/layout/hierarchy4"/>
    <dgm:cxn modelId="{3558EF69-00FA-4B3A-BDC7-571B0F02776B}" srcId="{B737C62D-4AC0-49D5-BF9B-E2F21D6E31A2}" destId="{B27DE879-286B-41C4-A5FB-2E139FDCCC06}" srcOrd="1" destOrd="0" parTransId="{F8BB5EC3-E79B-47DB-A721-E778EE87C6D4}" sibTransId="{8B7EFAE1-7261-4723-9674-893C9C917732}"/>
    <dgm:cxn modelId="{B430AB34-2986-4EB1-8E41-020B58B5FBFB}" type="presOf" srcId="{B27DE879-286B-41C4-A5FB-2E139FDCCC06}" destId="{A98BB8D8-1E2A-425E-9944-8E0F9B27E955}" srcOrd="0" destOrd="0" presId="urn:microsoft.com/office/officeart/2005/8/layout/hierarchy4"/>
    <dgm:cxn modelId="{B5A83F19-B58D-48B9-92C6-48B05F368740}" type="presOf" srcId="{F8E0E205-EB28-4079-9CB2-95C111EA0B3A}" destId="{FBDB463B-80D8-4278-8E4A-5C63065D0D04}" srcOrd="0" destOrd="0" presId="urn:microsoft.com/office/officeart/2005/8/layout/hierarchy4"/>
    <dgm:cxn modelId="{D52AFBBC-769B-4923-A15D-5E2315BAB5C3}" srcId="{B27DE879-286B-41C4-A5FB-2E139FDCCC06}" destId="{5F5CEEA2-8298-4402-AE75-AAB6095456A3}" srcOrd="0" destOrd="0" parTransId="{CC55351C-1495-4D72-9CEA-4B99879BCF25}" sibTransId="{393C4C45-7D6F-43E9-9813-5D6CFB0EE27B}"/>
    <dgm:cxn modelId="{6F278611-70FF-4230-A25B-2E54B6ABD0CF}" srcId="{BA9CC50A-92FD-4FA8-B4BC-DE46A4BFA7FD}" destId="{B737C62D-4AC0-49D5-BF9B-E2F21D6E31A2}" srcOrd="0" destOrd="0" parTransId="{E98548CF-CBA8-4F1E-B2E6-3116E8A78D0C}" sibTransId="{565B6EBD-3EF9-456E-BF43-F5E1E1F2EB22}"/>
    <dgm:cxn modelId="{EB78DD5F-3289-4E7C-B602-4DE708592902}" type="presOf" srcId="{5F5CEEA2-8298-4402-AE75-AAB6095456A3}" destId="{14ED28E9-F182-4F25-A7C7-5CFB02CF304A}" srcOrd="0" destOrd="0" presId="urn:microsoft.com/office/officeart/2005/8/layout/hierarchy4"/>
    <dgm:cxn modelId="{6B7D97B1-90A6-40EC-B210-08CB14B1243A}" srcId="{B737C62D-4AC0-49D5-BF9B-E2F21D6E31A2}" destId="{993199E8-B35A-4E97-A124-880650D9B8F8}" srcOrd="0" destOrd="0" parTransId="{D47EFBF9-5354-43FC-8453-772508BFE166}" sibTransId="{29581E4F-ECE3-4837-B441-A062E942978A}"/>
    <dgm:cxn modelId="{2F698926-01B1-4558-B639-2F8FD764DDBB}" srcId="{993199E8-B35A-4E97-A124-880650D9B8F8}" destId="{F8E0E205-EB28-4079-9CB2-95C111EA0B3A}" srcOrd="1" destOrd="0" parTransId="{6985B261-6041-4382-A1AC-B346A9D7543E}" sibTransId="{26F34B7B-913C-4355-A853-9A4F79619042}"/>
    <dgm:cxn modelId="{5CF048CC-85BC-442C-8EE3-00D896F66EA3}" type="presOf" srcId="{FFB55E2D-F8E2-4AFE-B559-D48CEAE8A9BC}" destId="{58718008-0620-44E0-83CB-71B91307B3B3}" srcOrd="0" destOrd="0" presId="urn:microsoft.com/office/officeart/2005/8/layout/hierarchy4"/>
    <dgm:cxn modelId="{EE480089-C472-4048-AFA1-28FE7A071DE0}" type="presOf" srcId="{B737C62D-4AC0-49D5-BF9B-E2F21D6E31A2}" destId="{E13345E7-8F85-4E2F-83C9-33D028129C7F}" srcOrd="0" destOrd="0" presId="urn:microsoft.com/office/officeart/2005/8/layout/hierarchy4"/>
    <dgm:cxn modelId="{5E80C955-1E32-44D8-B36E-DCA84403BBBE}" type="presOf" srcId="{993199E8-B35A-4E97-A124-880650D9B8F8}" destId="{99CDC5CF-443C-4B1E-8A0F-2193319EB788}" srcOrd="0" destOrd="0" presId="urn:microsoft.com/office/officeart/2005/8/layout/hierarchy4"/>
    <dgm:cxn modelId="{784EA822-302E-4911-A851-3BBF204C5CFC}" type="presParOf" srcId="{EFC1DBB8-30DD-43CA-AAFA-4509189F0469}" destId="{9F95C414-3210-4D22-86E3-458D46F51471}" srcOrd="0" destOrd="0" presId="urn:microsoft.com/office/officeart/2005/8/layout/hierarchy4"/>
    <dgm:cxn modelId="{D0E88B6A-F30A-4C64-804A-75706274F958}" type="presParOf" srcId="{9F95C414-3210-4D22-86E3-458D46F51471}" destId="{E13345E7-8F85-4E2F-83C9-33D028129C7F}" srcOrd="0" destOrd="0" presId="urn:microsoft.com/office/officeart/2005/8/layout/hierarchy4"/>
    <dgm:cxn modelId="{A6196215-9B6C-4167-8D44-6C9D05C04336}" type="presParOf" srcId="{9F95C414-3210-4D22-86E3-458D46F51471}" destId="{38F3A86A-4556-4095-B91B-F3E0BFA8AFED}" srcOrd="1" destOrd="0" presId="urn:microsoft.com/office/officeart/2005/8/layout/hierarchy4"/>
    <dgm:cxn modelId="{0DB135EC-628B-46BA-AA56-AC5F8800F37B}" type="presParOf" srcId="{9F95C414-3210-4D22-86E3-458D46F51471}" destId="{21C31A33-FC72-4F8E-82A6-E46E9E017610}" srcOrd="2" destOrd="0" presId="urn:microsoft.com/office/officeart/2005/8/layout/hierarchy4"/>
    <dgm:cxn modelId="{21034D68-0D7D-40E7-8749-B544F372285D}" type="presParOf" srcId="{21C31A33-FC72-4F8E-82A6-E46E9E017610}" destId="{DD141175-B8FB-434C-A40B-A0C2A9215651}" srcOrd="0" destOrd="0" presId="urn:microsoft.com/office/officeart/2005/8/layout/hierarchy4"/>
    <dgm:cxn modelId="{75C59253-2A15-414E-A0A4-E232658900EE}" type="presParOf" srcId="{DD141175-B8FB-434C-A40B-A0C2A9215651}" destId="{99CDC5CF-443C-4B1E-8A0F-2193319EB788}" srcOrd="0" destOrd="0" presId="urn:microsoft.com/office/officeart/2005/8/layout/hierarchy4"/>
    <dgm:cxn modelId="{9D40052E-7503-416C-8563-4D9285D9AEA1}" type="presParOf" srcId="{DD141175-B8FB-434C-A40B-A0C2A9215651}" destId="{F4B9A029-7768-43A9-BF55-AA25ECD4946C}" srcOrd="1" destOrd="0" presId="urn:microsoft.com/office/officeart/2005/8/layout/hierarchy4"/>
    <dgm:cxn modelId="{BB63254A-2AC7-4E04-9EC4-22068C69DCCE}" type="presParOf" srcId="{DD141175-B8FB-434C-A40B-A0C2A9215651}" destId="{3AACFF1B-73F7-465B-B300-2F7A765A3CD2}" srcOrd="2" destOrd="0" presId="urn:microsoft.com/office/officeart/2005/8/layout/hierarchy4"/>
    <dgm:cxn modelId="{AF0CE442-35BD-46D3-9365-63F874B6F743}" type="presParOf" srcId="{3AACFF1B-73F7-465B-B300-2F7A765A3CD2}" destId="{94EA6ADB-D459-439E-A537-7F91906594F4}" srcOrd="0" destOrd="0" presId="urn:microsoft.com/office/officeart/2005/8/layout/hierarchy4"/>
    <dgm:cxn modelId="{3E708DE6-F2D2-410E-914D-948DB2C14D41}" type="presParOf" srcId="{94EA6ADB-D459-439E-A537-7F91906594F4}" destId="{58718008-0620-44E0-83CB-71B91307B3B3}" srcOrd="0" destOrd="0" presId="urn:microsoft.com/office/officeart/2005/8/layout/hierarchy4"/>
    <dgm:cxn modelId="{B02A7697-9CAF-4CB9-B992-27D15B99832B}" type="presParOf" srcId="{94EA6ADB-D459-439E-A537-7F91906594F4}" destId="{A6E59C52-637D-437B-A9B9-8BA319906DA1}" srcOrd="1" destOrd="0" presId="urn:microsoft.com/office/officeart/2005/8/layout/hierarchy4"/>
    <dgm:cxn modelId="{9AC3A2CA-14FF-4C88-978C-4E641F08E7ED}" type="presParOf" srcId="{3AACFF1B-73F7-465B-B300-2F7A765A3CD2}" destId="{99D92161-6D52-4A5D-A609-E74AFA6F64B2}" srcOrd="1" destOrd="0" presId="urn:microsoft.com/office/officeart/2005/8/layout/hierarchy4"/>
    <dgm:cxn modelId="{3265EC24-DAC9-429E-930D-1544858EC540}" type="presParOf" srcId="{3AACFF1B-73F7-465B-B300-2F7A765A3CD2}" destId="{89A78E5F-6363-4AB8-AD65-31C2DC343768}" srcOrd="2" destOrd="0" presId="urn:microsoft.com/office/officeart/2005/8/layout/hierarchy4"/>
    <dgm:cxn modelId="{5525D797-3C58-4ABE-93DD-1573FF4DA708}" type="presParOf" srcId="{89A78E5F-6363-4AB8-AD65-31C2DC343768}" destId="{FBDB463B-80D8-4278-8E4A-5C63065D0D04}" srcOrd="0" destOrd="0" presId="urn:microsoft.com/office/officeart/2005/8/layout/hierarchy4"/>
    <dgm:cxn modelId="{0795F227-39DB-439E-A745-2577BF3AEB13}" type="presParOf" srcId="{89A78E5F-6363-4AB8-AD65-31C2DC343768}" destId="{29D070D7-4532-4B34-A1E1-295DAE0E1436}" srcOrd="1" destOrd="0" presId="urn:microsoft.com/office/officeart/2005/8/layout/hierarchy4"/>
    <dgm:cxn modelId="{1233D7A5-A906-449A-B8D1-55036237704C}" type="presParOf" srcId="{21C31A33-FC72-4F8E-82A6-E46E9E017610}" destId="{9ABE145C-D45F-4E08-B010-8ADFB95C091B}" srcOrd="1" destOrd="0" presId="urn:microsoft.com/office/officeart/2005/8/layout/hierarchy4"/>
    <dgm:cxn modelId="{0E0BB57B-A260-4D5B-8920-9F62E426735F}" type="presParOf" srcId="{21C31A33-FC72-4F8E-82A6-E46E9E017610}" destId="{1C3E8D77-5259-4EFF-8051-8CAE86C3CDC6}" srcOrd="2" destOrd="0" presId="urn:microsoft.com/office/officeart/2005/8/layout/hierarchy4"/>
    <dgm:cxn modelId="{2BA2A81B-41CB-49AF-A80E-55C3A2A8ADEC}" type="presParOf" srcId="{1C3E8D77-5259-4EFF-8051-8CAE86C3CDC6}" destId="{A98BB8D8-1E2A-425E-9944-8E0F9B27E955}" srcOrd="0" destOrd="0" presId="urn:microsoft.com/office/officeart/2005/8/layout/hierarchy4"/>
    <dgm:cxn modelId="{63B62FF6-58AF-4983-83F1-CDBCAF5A6A70}" type="presParOf" srcId="{1C3E8D77-5259-4EFF-8051-8CAE86C3CDC6}" destId="{03D0B0B3-0AD5-4B21-9267-5487E3A9ED7D}" srcOrd="1" destOrd="0" presId="urn:microsoft.com/office/officeart/2005/8/layout/hierarchy4"/>
    <dgm:cxn modelId="{DCD95806-22AE-42D1-BFA3-C0DD47A5E2B6}" type="presParOf" srcId="{1C3E8D77-5259-4EFF-8051-8CAE86C3CDC6}" destId="{7AF02DA1-ECAA-40EC-95B5-D7F8E1356359}" srcOrd="2" destOrd="0" presId="urn:microsoft.com/office/officeart/2005/8/layout/hierarchy4"/>
    <dgm:cxn modelId="{9E87B3DD-0D41-4611-8919-9E291C883758}" type="presParOf" srcId="{7AF02DA1-ECAA-40EC-95B5-D7F8E1356359}" destId="{D6C6C6D0-3C90-4AEA-B114-24C36AB70000}" srcOrd="0" destOrd="0" presId="urn:microsoft.com/office/officeart/2005/8/layout/hierarchy4"/>
    <dgm:cxn modelId="{D5B065F8-7FAF-4AB0-B6B5-95C96626B68C}" type="presParOf" srcId="{D6C6C6D0-3C90-4AEA-B114-24C36AB70000}" destId="{14ED28E9-F182-4F25-A7C7-5CFB02CF304A}" srcOrd="0" destOrd="0" presId="urn:microsoft.com/office/officeart/2005/8/layout/hierarchy4"/>
    <dgm:cxn modelId="{588E07FC-569F-442E-8ED7-7DD9F9365C2E}" type="presParOf" srcId="{D6C6C6D0-3C90-4AEA-B114-24C36AB70000}" destId="{9FC94C13-0509-4CE3-BDAB-20831C835D6F}" srcOrd="1" destOrd="0" presId="urn:microsoft.com/office/officeart/2005/8/layout/hierarchy4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B8A6B51-5A6E-4F22-AF8A-B8856D31E7B7}" type="doc">
      <dgm:prSet loTypeId="urn:microsoft.com/office/officeart/2005/8/layout/hierarchy4" loCatId="hierarchy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pPr rtl="1"/>
          <a:endParaRPr lang="ar-SA"/>
        </a:p>
      </dgm:t>
    </dgm:pt>
    <dgm:pt modelId="{6AB7F1A7-B5DC-46E4-803B-ACC4ADA562B1}">
      <dgm:prSet phldrT="[Text]"/>
      <dgm:spPr/>
      <dgm:t>
        <a:bodyPr/>
        <a:lstStyle/>
        <a:p>
          <a:pPr rtl="1"/>
          <a:r>
            <a:rPr lang="ar-JO" dirty="0" smtClean="0"/>
            <a:t>الفضل لغة واصطلاحا</a:t>
          </a:r>
          <a:endParaRPr lang="ar-SA" dirty="0"/>
        </a:p>
      </dgm:t>
    </dgm:pt>
    <dgm:pt modelId="{E2D79C79-B973-4679-B14E-7835B61D20D6}" type="parTrans" cxnId="{E4078AE1-0ECC-43EE-A706-1C93CB2A8D7B}">
      <dgm:prSet/>
      <dgm:spPr/>
      <dgm:t>
        <a:bodyPr/>
        <a:lstStyle/>
        <a:p>
          <a:pPr rtl="1"/>
          <a:endParaRPr lang="ar-SA"/>
        </a:p>
      </dgm:t>
    </dgm:pt>
    <dgm:pt modelId="{0FA4354F-8D2D-47BE-B627-BE9A10C46835}" type="sibTrans" cxnId="{E4078AE1-0ECC-43EE-A706-1C93CB2A8D7B}">
      <dgm:prSet/>
      <dgm:spPr/>
      <dgm:t>
        <a:bodyPr/>
        <a:lstStyle/>
        <a:p>
          <a:pPr rtl="1"/>
          <a:endParaRPr lang="ar-SA"/>
        </a:p>
      </dgm:t>
    </dgm:pt>
    <dgm:pt modelId="{DC577BC7-9E85-48BB-8C0F-4AB931BD1598}">
      <dgm:prSet phldrT="[Text]"/>
      <dgm:spPr/>
      <dgm:t>
        <a:bodyPr/>
        <a:lstStyle/>
        <a:p>
          <a:pPr rtl="1"/>
          <a:r>
            <a:rPr lang="ar-JO" dirty="0" smtClean="0"/>
            <a:t>اصطلاحاً</a:t>
          </a:r>
          <a:endParaRPr lang="ar-SA" dirty="0"/>
        </a:p>
      </dgm:t>
    </dgm:pt>
    <dgm:pt modelId="{165BE07F-E977-47FD-AFB3-68A4E9AB91A6}" type="parTrans" cxnId="{D6DCB94F-8D3C-468F-8FD6-801E3699EB56}">
      <dgm:prSet/>
      <dgm:spPr/>
      <dgm:t>
        <a:bodyPr/>
        <a:lstStyle/>
        <a:p>
          <a:pPr rtl="1"/>
          <a:endParaRPr lang="ar-SA"/>
        </a:p>
      </dgm:t>
    </dgm:pt>
    <dgm:pt modelId="{FDAF2103-1FB4-47CE-9A39-1A01DEB1F196}" type="sibTrans" cxnId="{D6DCB94F-8D3C-468F-8FD6-801E3699EB56}">
      <dgm:prSet/>
      <dgm:spPr/>
      <dgm:t>
        <a:bodyPr/>
        <a:lstStyle/>
        <a:p>
          <a:pPr rtl="1"/>
          <a:endParaRPr lang="ar-SA"/>
        </a:p>
      </dgm:t>
    </dgm:pt>
    <dgm:pt modelId="{54391951-DDB4-41B1-9D51-E7F3341733AF}">
      <dgm:prSet phldrT="[Text]" custT="1"/>
      <dgm:spPr/>
      <dgm:t>
        <a:bodyPr/>
        <a:lstStyle/>
        <a:p>
          <a:pPr rtl="1"/>
          <a:r>
            <a:rPr lang="ar-JO" sz="3200" dirty="0" smtClean="0"/>
            <a:t>الزيادة والخير الذي في القرآن على غيره من غير نقص</a:t>
          </a:r>
          <a:endParaRPr lang="ar-SA" sz="3200" dirty="0"/>
        </a:p>
      </dgm:t>
    </dgm:pt>
    <dgm:pt modelId="{BDA413B1-FE3F-41D3-AE5D-B09F864DE35C}" type="parTrans" cxnId="{B03119BD-2939-46E6-91FF-65A007B8441E}">
      <dgm:prSet/>
      <dgm:spPr/>
      <dgm:t>
        <a:bodyPr/>
        <a:lstStyle/>
        <a:p>
          <a:pPr rtl="1"/>
          <a:endParaRPr lang="ar-SA"/>
        </a:p>
      </dgm:t>
    </dgm:pt>
    <dgm:pt modelId="{E4802456-19A0-451D-B2B3-98B4420F1167}" type="sibTrans" cxnId="{B03119BD-2939-46E6-91FF-65A007B8441E}">
      <dgm:prSet/>
      <dgm:spPr/>
      <dgm:t>
        <a:bodyPr/>
        <a:lstStyle/>
        <a:p>
          <a:pPr rtl="1"/>
          <a:endParaRPr lang="ar-SA"/>
        </a:p>
      </dgm:t>
    </dgm:pt>
    <dgm:pt modelId="{97B971FE-F6DA-4CFF-A032-75DEF3BB46DB}">
      <dgm:prSet phldrT="[Text]"/>
      <dgm:spPr/>
      <dgm:t>
        <a:bodyPr/>
        <a:lstStyle/>
        <a:p>
          <a:pPr rtl="1"/>
          <a:r>
            <a:rPr lang="ar-JO" dirty="0" smtClean="0"/>
            <a:t>لغة</a:t>
          </a:r>
          <a:endParaRPr lang="ar-SA" dirty="0"/>
        </a:p>
      </dgm:t>
    </dgm:pt>
    <dgm:pt modelId="{8B8806A8-78F1-4909-B002-3B9F0E5D8D12}" type="parTrans" cxnId="{1234297E-0A97-4018-844E-094B9C1C8DD9}">
      <dgm:prSet/>
      <dgm:spPr/>
      <dgm:t>
        <a:bodyPr/>
        <a:lstStyle/>
        <a:p>
          <a:pPr rtl="1"/>
          <a:endParaRPr lang="ar-SA"/>
        </a:p>
      </dgm:t>
    </dgm:pt>
    <dgm:pt modelId="{D57F25F1-9340-484D-B8F0-0F7C8CE584B8}" type="sibTrans" cxnId="{1234297E-0A97-4018-844E-094B9C1C8DD9}">
      <dgm:prSet/>
      <dgm:spPr/>
      <dgm:t>
        <a:bodyPr/>
        <a:lstStyle/>
        <a:p>
          <a:pPr rtl="1"/>
          <a:endParaRPr lang="ar-SA"/>
        </a:p>
      </dgm:t>
    </dgm:pt>
    <dgm:pt modelId="{C488C190-1CAF-43C6-90D6-101182BDE165}">
      <dgm:prSet phldrT="[Text]" custT="1"/>
      <dgm:spPr/>
      <dgm:t>
        <a:bodyPr/>
        <a:lstStyle/>
        <a:p>
          <a:pPr rtl="1"/>
          <a:r>
            <a:rPr lang="ar-JO" sz="3200" dirty="0" smtClean="0"/>
            <a:t>الزيادة والخير </a:t>
          </a:r>
        </a:p>
        <a:p>
          <a:pPr rtl="1"/>
          <a:r>
            <a:rPr lang="ar-JO" sz="3200" dirty="0" smtClean="0"/>
            <a:t>وهو ضد النقص</a:t>
          </a:r>
          <a:endParaRPr lang="ar-SA" sz="3200" dirty="0"/>
        </a:p>
      </dgm:t>
    </dgm:pt>
    <dgm:pt modelId="{B65207BE-7E4B-494C-98C6-A566C6388E37}" type="parTrans" cxnId="{52ABF2BD-FDBD-437C-AA04-E16B23ABFE09}">
      <dgm:prSet/>
      <dgm:spPr/>
      <dgm:t>
        <a:bodyPr/>
        <a:lstStyle/>
        <a:p>
          <a:pPr rtl="1"/>
          <a:endParaRPr lang="ar-SA"/>
        </a:p>
      </dgm:t>
    </dgm:pt>
    <dgm:pt modelId="{5A3BA1F6-3B92-4FAA-9524-AF3D4BDC5CEB}" type="sibTrans" cxnId="{52ABF2BD-FDBD-437C-AA04-E16B23ABFE09}">
      <dgm:prSet/>
      <dgm:spPr/>
      <dgm:t>
        <a:bodyPr/>
        <a:lstStyle/>
        <a:p>
          <a:pPr rtl="1"/>
          <a:endParaRPr lang="ar-SA"/>
        </a:p>
      </dgm:t>
    </dgm:pt>
    <dgm:pt modelId="{C5B2DEB0-7430-4A5A-A683-FF6299FB887E}">
      <dgm:prSet/>
      <dgm:spPr/>
      <dgm:t>
        <a:bodyPr/>
        <a:lstStyle/>
        <a:p>
          <a:pPr rtl="1"/>
          <a:r>
            <a:rPr lang="ar-JO" dirty="0" smtClean="0"/>
            <a:t>زيادة الأجر والثواب على عمل من عند الله</a:t>
          </a:r>
          <a:endParaRPr lang="ar-SA" dirty="0"/>
        </a:p>
      </dgm:t>
    </dgm:pt>
    <dgm:pt modelId="{ED5CF6B7-A167-426B-A3ED-D97E01B673A1}" type="parTrans" cxnId="{E2039760-C84B-489E-91D5-5110226F23B4}">
      <dgm:prSet/>
      <dgm:spPr/>
      <dgm:t>
        <a:bodyPr/>
        <a:lstStyle/>
        <a:p>
          <a:pPr rtl="1"/>
          <a:endParaRPr lang="ar-SA"/>
        </a:p>
      </dgm:t>
    </dgm:pt>
    <dgm:pt modelId="{9A5AE095-47BD-4106-952C-4147D42AD3F8}" type="sibTrans" cxnId="{E2039760-C84B-489E-91D5-5110226F23B4}">
      <dgm:prSet/>
      <dgm:spPr/>
      <dgm:t>
        <a:bodyPr/>
        <a:lstStyle/>
        <a:p>
          <a:pPr rtl="1"/>
          <a:endParaRPr lang="ar-SA"/>
        </a:p>
      </dgm:t>
    </dgm:pt>
    <dgm:pt modelId="{18B171E1-12F3-4A30-95DA-1A125F9760D5}" type="pres">
      <dgm:prSet presAssocID="{CB8A6B51-5A6E-4F22-AF8A-B8856D31E7B7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ar-SA"/>
        </a:p>
      </dgm:t>
    </dgm:pt>
    <dgm:pt modelId="{EBF57B55-9861-4E86-93DD-D5D559E0DB90}" type="pres">
      <dgm:prSet presAssocID="{6AB7F1A7-B5DC-46E4-803B-ACC4ADA562B1}" presName="vertOne" presStyleCnt="0"/>
      <dgm:spPr/>
    </dgm:pt>
    <dgm:pt modelId="{5747B573-1489-4311-ACF3-C9C276D5781F}" type="pres">
      <dgm:prSet presAssocID="{6AB7F1A7-B5DC-46E4-803B-ACC4ADA562B1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0FDCEDBB-F771-4F96-B992-908F209DC4F1}" type="pres">
      <dgm:prSet presAssocID="{6AB7F1A7-B5DC-46E4-803B-ACC4ADA562B1}" presName="parTransOne" presStyleCnt="0"/>
      <dgm:spPr/>
    </dgm:pt>
    <dgm:pt modelId="{EC846CEC-6C85-4E17-AEE5-6D3688857DB0}" type="pres">
      <dgm:prSet presAssocID="{6AB7F1A7-B5DC-46E4-803B-ACC4ADA562B1}" presName="horzOne" presStyleCnt="0"/>
      <dgm:spPr/>
    </dgm:pt>
    <dgm:pt modelId="{12BA4BC7-78FB-4B0D-BB3D-0A128481E8DF}" type="pres">
      <dgm:prSet presAssocID="{DC577BC7-9E85-48BB-8C0F-4AB931BD1598}" presName="vertTwo" presStyleCnt="0"/>
      <dgm:spPr/>
    </dgm:pt>
    <dgm:pt modelId="{23DD85DB-9867-4BE6-85E6-57AAB907931B}" type="pres">
      <dgm:prSet presAssocID="{DC577BC7-9E85-48BB-8C0F-4AB931BD1598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89584926-917F-4945-8772-FA2B1BB99E52}" type="pres">
      <dgm:prSet presAssocID="{DC577BC7-9E85-48BB-8C0F-4AB931BD1598}" presName="parTransTwo" presStyleCnt="0"/>
      <dgm:spPr/>
    </dgm:pt>
    <dgm:pt modelId="{9499F2C8-0F9C-4588-8F97-4E73958DC039}" type="pres">
      <dgm:prSet presAssocID="{DC577BC7-9E85-48BB-8C0F-4AB931BD1598}" presName="horzTwo" presStyleCnt="0"/>
      <dgm:spPr/>
    </dgm:pt>
    <dgm:pt modelId="{9136B8AF-B2F3-48DC-938C-244E603CF3DD}" type="pres">
      <dgm:prSet presAssocID="{C5B2DEB0-7430-4A5A-A683-FF6299FB887E}" presName="vertThree" presStyleCnt="0"/>
      <dgm:spPr/>
    </dgm:pt>
    <dgm:pt modelId="{A49ACB57-3D13-4560-92B6-986F01522AFF}" type="pres">
      <dgm:prSet presAssocID="{C5B2DEB0-7430-4A5A-A683-FF6299FB887E}" presName="txThree" presStyleLbl="node3" presStyleIdx="0" presStyleCnt="3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BDD65049-C4FF-46F5-94C7-64A9F6A0429C}" type="pres">
      <dgm:prSet presAssocID="{C5B2DEB0-7430-4A5A-A683-FF6299FB887E}" presName="horzThree" presStyleCnt="0"/>
      <dgm:spPr/>
    </dgm:pt>
    <dgm:pt modelId="{2AC2CB2F-A35D-4B13-9E32-50944AE4F154}" type="pres">
      <dgm:prSet presAssocID="{9A5AE095-47BD-4106-952C-4147D42AD3F8}" presName="sibSpaceThree" presStyleCnt="0"/>
      <dgm:spPr/>
    </dgm:pt>
    <dgm:pt modelId="{276ED301-2C27-4ED1-877A-E654A3369935}" type="pres">
      <dgm:prSet presAssocID="{54391951-DDB4-41B1-9D51-E7F3341733AF}" presName="vertThree" presStyleCnt="0"/>
      <dgm:spPr/>
    </dgm:pt>
    <dgm:pt modelId="{D9A13F0A-7643-4DE0-BA03-AC39BC34C405}" type="pres">
      <dgm:prSet presAssocID="{54391951-DDB4-41B1-9D51-E7F3341733AF}" presName="txThree" presStyleLbl="node3" presStyleIdx="1" presStyleCnt="3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133A1774-E433-418D-BF84-18BB5E2FC91C}" type="pres">
      <dgm:prSet presAssocID="{54391951-DDB4-41B1-9D51-E7F3341733AF}" presName="horzThree" presStyleCnt="0"/>
      <dgm:spPr/>
    </dgm:pt>
    <dgm:pt modelId="{931B49D7-BCFE-4FB5-AD42-43D963DDA5CB}" type="pres">
      <dgm:prSet presAssocID="{FDAF2103-1FB4-47CE-9A39-1A01DEB1F196}" presName="sibSpaceTwo" presStyleCnt="0"/>
      <dgm:spPr/>
    </dgm:pt>
    <dgm:pt modelId="{1E54DA21-E48C-4240-9104-42AA9C789E45}" type="pres">
      <dgm:prSet presAssocID="{97B971FE-F6DA-4CFF-A032-75DEF3BB46DB}" presName="vertTwo" presStyleCnt="0"/>
      <dgm:spPr/>
    </dgm:pt>
    <dgm:pt modelId="{A7BD51AB-D623-4DB6-A5B3-7030E3F386CA}" type="pres">
      <dgm:prSet presAssocID="{97B971FE-F6DA-4CFF-A032-75DEF3BB46DB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99339AC3-72C1-41DF-BCD2-CAD01F231F8A}" type="pres">
      <dgm:prSet presAssocID="{97B971FE-F6DA-4CFF-A032-75DEF3BB46DB}" presName="parTransTwo" presStyleCnt="0"/>
      <dgm:spPr/>
    </dgm:pt>
    <dgm:pt modelId="{7315A9DF-19FA-4889-A62A-CE7EB75794C1}" type="pres">
      <dgm:prSet presAssocID="{97B971FE-F6DA-4CFF-A032-75DEF3BB46DB}" presName="horzTwo" presStyleCnt="0"/>
      <dgm:spPr/>
    </dgm:pt>
    <dgm:pt modelId="{3F76C574-4E7A-4195-B151-8B659E83AFBE}" type="pres">
      <dgm:prSet presAssocID="{C488C190-1CAF-43C6-90D6-101182BDE165}" presName="vertThree" presStyleCnt="0"/>
      <dgm:spPr/>
    </dgm:pt>
    <dgm:pt modelId="{6F987549-B34A-423E-B456-9E73C30F6847}" type="pres">
      <dgm:prSet presAssocID="{C488C190-1CAF-43C6-90D6-101182BDE165}" presName="txThree" presStyleLbl="node3" presStyleIdx="2" presStyleCnt="3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F88CCD8A-8EF5-4976-B98F-344678848516}" type="pres">
      <dgm:prSet presAssocID="{C488C190-1CAF-43C6-90D6-101182BDE165}" presName="horzThree" presStyleCnt="0"/>
      <dgm:spPr/>
    </dgm:pt>
  </dgm:ptLst>
  <dgm:cxnLst>
    <dgm:cxn modelId="{A3E078C7-D3FC-4599-8ABA-DE61F60A27D9}" type="presOf" srcId="{CB8A6B51-5A6E-4F22-AF8A-B8856D31E7B7}" destId="{18B171E1-12F3-4A30-95DA-1A125F9760D5}" srcOrd="0" destOrd="0" presId="urn:microsoft.com/office/officeart/2005/8/layout/hierarchy4"/>
    <dgm:cxn modelId="{D6DCB94F-8D3C-468F-8FD6-801E3699EB56}" srcId="{6AB7F1A7-B5DC-46E4-803B-ACC4ADA562B1}" destId="{DC577BC7-9E85-48BB-8C0F-4AB931BD1598}" srcOrd="0" destOrd="0" parTransId="{165BE07F-E977-47FD-AFB3-68A4E9AB91A6}" sibTransId="{FDAF2103-1FB4-47CE-9A39-1A01DEB1F196}"/>
    <dgm:cxn modelId="{37EAC3DD-EB72-46B2-8F55-D5F38FF72CBC}" type="presOf" srcId="{97B971FE-F6DA-4CFF-A032-75DEF3BB46DB}" destId="{A7BD51AB-D623-4DB6-A5B3-7030E3F386CA}" srcOrd="0" destOrd="0" presId="urn:microsoft.com/office/officeart/2005/8/layout/hierarchy4"/>
    <dgm:cxn modelId="{E4078AE1-0ECC-43EE-A706-1C93CB2A8D7B}" srcId="{CB8A6B51-5A6E-4F22-AF8A-B8856D31E7B7}" destId="{6AB7F1A7-B5DC-46E4-803B-ACC4ADA562B1}" srcOrd="0" destOrd="0" parTransId="{E2D79C79-B973-4679-B14E-7835B61D20D6}" sibTransId="{0FA4354F-8D2D-47BE-B627-BE9A10C46835}"/>
    <dgm:cxn modelId="{03648002-1389-429E-86D9-B8C5FCEF95AC}" type="presOf" srcId="{54391951-DDB4-41B1-9D51-E7F3341733AF}" destId="{D9A13F0A-7643-4DE0-BA03-AC39BC34C405}" srcOrd="0" destOrd="0" presId="urn:microsoft.com/office/officeart/2005/8/layout/hierarchy4"/>
    <dgm:cxn modelId="{EE65FAB1-9247-4956-B8DE-2711B1B666AE}" type="presOf" srcId="{DC577BC7-9E85-48BB-8C0F-4AB931BD1598}" destId="{23DD85DB-9867-4BE6-85E6-57AAB907931B}" srcOrd="0" destOrd="0" presId="urn:microsoft.com/office/officeart/2005/8/layout/hierarchy4"/>
    <dgm:cxn modelId="{E2039760-C84B-489E-91D5-5110226F23B4}" srcId="{DC577BC7-9E85-48BB-8C0F-4AB931BD1598}" destId="{C5B2DEB0-7430-4A5A-A683-FF6299FB887E}" srcOrd="0" destOrd="0" parTransId="{ED5CF6B7-A167-426B-A3ED-D97E01B673A1}" sibTransId="{9A5AE095-47BD-4106-952C-4147D42AD3F8}"/>
    <dgm:cxn modelId="{52ABF2BD-FDBD-437C-AA04-E16B23ABFE09}" srcId="{97B971FE-F6DA-4CFF-A032-75DEF3BB46DB}" destId="{C488C190-1CAF-43C6-90D6-101182BDE165}" srcOrd="0" destOrd="0" parTransId="{B65207BE-7E4B-494C-98C6-A566C6388E37}" sibTransId="{5A3BA1F6-3B92-4FAA-9524-AF3D4BDC5CEB}"/>
    <dgm:cxn modelId="{3540C0A8-2500-4731-9C65-4B83B53ADA5A}" type="presOf" srcId="{6AB7F1A7-B5DC-46E4-803B-ACC4ADA562B1}" destId="{5747B573-1489-4311-ACF3-C9C276D5781F}" srcOrd="0" destOrd="0" presId="urn:microsoft.com/office/officeart/2005/8/layout/hierarchy4"/>
    <dgm:cxn modelId="{A068505B-53AC-4869-A412-9798216D5E8B}" type="presOf" srcId="{C488C190-1CAF-43C6-90D6-101182BDE165}" destId="{6F987549-B34A-423E-B456-9E73C30F6847}" srcOrd="0" destOrd="0" presId="urn:microsoft.com/office/officeart/2005/8/layout/hierarchy4"/>
    <dgm:cxn modelId="{B03119BD-2939-46E6-91FF-65A007B8441E}" srcId="{DC577BC7-9E85-48BB-8C0F-4AB931BD1598}" destId="{54391951-DDB4-41B1-9D51-E7F3341733AF}" srcOrd="1" destOrd="0" parTransId="{BDA413B1-FE3F-41D3-AE5D-B09F864DE35C}" sibTransId="{E4802456-19A0-451D-B2B3-98B4420F1167}"/>
    <dgm:cxn modelId="{1234297E-0A97-4018-844E-094B9C1C8DD9}" srcId="{6AB7F1A7-B5DC-46E4-803B-ACC4ADA562B1}" destId="{97B971FE-F6DA-4CFF-A032-75DEF3BB46DB}" srcOrd="1" destOrd="0" parTransId="{8B8806A8-78F1-4909-B002-3B9F0E5D8D12}" sibTransId="{D57F25F1-9340-484D-B8F0-0F7C8CE584B8}"/>
    <dgm:cxn modelId="{21C40171-9C71-487C-89B3-70DB2E990799}" type="presOf" srcId="{C5B2DEB0-7430-4A5A-A683-FF6299FB887E}" destId="{A49ACB57-3D13-4560-92B6-986F01522AFF}" srcOrd="0" destOrd="0" presId="urn:microsoft.com/office/officeart/2005/8/layout/hierarchy4"/>
    <dgm:cxn modelId="{A1C126BD-E451-4C39-B98E-D0ED6F8BCAFC}" type="presParOf" srcId="{18B171E1-12F3-4A30-95DA-1A125F9760D5}" destId="{EBF57B55-9861-4E86-93DD-D5D559E0DB90}" srcOrd="0" destOrd="0" presId="urn:microsoft.com/office/officeart/2005/8/layout/hierarchy4"/>
    <dgm:cxn modelId="{F9935595-B9FA-41C7-B47B-FF98660A154C}" type="presParOf" srcId="{EBF57B55-9861-4E86-93DD-D5D559E0DB90}" destId="{5747B573-1489-4311-ACF3-C9C276D5781F}" srcOrd="0" destOrd="0" presId="urn:microsoft.com/office/officeart/2005/8/layout/hierarchy4"/>
    <dgm:cxn modelId="{3AEA278D-28A1-441D-8379-48A1C0AB7849}" type="presParOf" srcId="{EBF57B55-9861-4E86-93DD-D5D559E0DB90}" destId="{0FDCEDBB-F771-4F96-B992-908F209DC4F1}" srcOrd="1" destOrd="0" presId="urn:microsoft.com/office/officeart/2005/8/layout/hierarchy4"/>
    <dgm:cxn modelId="{854193C0-35BB-421C-B052-8A7537754411}" type="presParOf" srcId="{EBF57B55-9861-4E86-93DD-D5D559E0DB90}" destId="{EC846CEC-6C85-4E17-AEE5-6D3688857DB0}" srcOrd="2" destOrd="0" presId="urn:microsoft.com/office/officeart/2005/8/layout/hierarchy4"/>
    <dgm:cxn modelId="{DC5F3275-9667-45FD-9D38-E0DBC9E9155D}" type="presParOf" srcId="{EC846CEC-6C85-4E17-AEE5-6D3688857DB0}" destId="{12BA4BC7-78FB-4B0D-BB3D-0A128481E8DF}" srcOrd="0" destOrd="0" presId="urn:microsoft.com/office/officeart/2005/8/layout/hierarchy4"/>
    <dgm:cxn modelId="{6AF329ED-9657-40EF-B946-FC04EAAE000B}" type="presParOf" srcId="{12BA4BC7-78FB-4B0D-BB3D-0A128481E8DF}" destId="{23DD85DB-9867-4BE6-85E6-57AAB907931B}" srcOrd="0" destOrd="0" presId="urn:microsoft.com/office/officeart/2005/8/layout/hierarchy4"/>
    <dgm:cxn modelId="{B2413080-4D99-437B-9E7D-AECAF7E4DAC0}" type="presParOf" srcId="{12BA4BC7-78FB-4B0D-BB3D-0A128481E8DF}" destId="{89584926-917F-4945-8772-FA2B1BB99E52}" srcOrd="1" destOrd="0" presId="urn:microsoft.com/office/officeart/2005/8/layout/hierarchy4"/>
    <dgm:cxn modelId="{2379AD83-6DB4-48C4-9D01-3594B717B978}" type="presParOf" srcId="{12BA4BC7-78FB-4B0D-BB3D-0A128481E8DF}" destId="{9499F2C8-0F9C-4588-8F97-4E73958DC039}" srcOrd="2" destOrd="0" presId="urn:microsoft.com/office/officeart/2005/8/layout/hierarchy4"/>
    <dgm:cxn modelId="{92648282-B442-4147-87AC-70FB60E50885}" type="presParOf" srcId="{9499F2C8-0F9C-4588-8F97-4E73958DC039}" destId="{9136B8AF-B2F3-48DC-938C-244E603CF3DD}" srcOrd="0" destOrd="0" presId="urn:microsoft.com/office/officeart/2005/8/layout/hierarchy4"/>
    <dgm:cxn modelId="{79648EF4-D9BA-4EF7-9714-463F7A7947E1}" type="presParOf" srcId="{9136B8AF-B2F3-48DC-938C-244E603CF3DD}" destId="{A49ACB57-3D13-4560-92B6-986F01522AFF}" srcOrd="0" destOrd="0" presId="urn:microsoft.com/office/officeart/2005/8/layout/hierarchy4"/>
    <dgm:cxn modelId="{FF519D77-3AF0-4855-893A-5711F6C998D0}" type="presParOf" srcId="{9136B8AF-B2F3-48DC-938C-244E603CF3DD}" destId="{BDD65049-C4FF-46F5-94C7-64A9F6A0429C}" srcOrd="1" destOrd="0" presId="urn:microsoft.com/office/officeart/2005/8/layout/hierarchy4"/>
    <dgm:cxn modelId="{FCAD8F73-0E55-4701-B0C0-4A2B1C1F01D8}" type="presParOf" srcId="{9499F2C8-0F9C-4588-8F97-4E73958DC039}" destId="{2AC2CB2F-A35D-4B13-9E32-50944AE4F154}" srcOrd="1" destOrd="0" presId="urn:microsoft.com/office/officeart/2005/8/layout/hierarchy4"/>
    <dgm:cxn modelId="{E39DAD45-73CF-4EBD-B525-56AE919071AC}" type="presParOf" srcId="{9499F2C8-0F9C-4588-8F97-4E73958DC039}" destId="{276ED301-2C27-4ED1-877A-E654A3369935}" srcOrd="2" destOrd="0" presId="urn:microsoft.com/office/officeart/2005/8/layout/hierarchy4"/>
    <dgm:cxn modelId="{3D5152F1-46EC-45EC-AA87-04ED73EA7CDF}" type="presParOf" srcId="{276ED301-2C27-4ED1-877A-E654A3369935}" destId="{D9A13F0A-7643-4DE0-BA03-AC39BC34C405}" srcOrd="0" destOrd="0" presId="urn:microsoft.com/office/officeart/2005/8/layout/hierarchy4"/>
    <dgm:cxn modelId="{A266F203-F58A-43FC-B9C3-BDB676E46BD7}" type="presParOf" srcId="{276ED301-2C27-4ED1-877A-E654A3369935}" destId="{133A1774-E433-418D-BF84-18BB5E2FC91C}" srcOrd="1" destOrd="0" presId="urn:microsoft.com/office/officeart/2005/8/layout/hierarchy4"/>
    <dgm:cxn modelId="{068DB55A-1CDC-4283-BE7D-849C69505E33}" type="presParOf" srcId="{EC846CEC-6C85-4E17-AEE5-6D3688857DB0}" destId="{931B49D7-BCFE-4FB5-AD42-43D963DDA5CB}" srcOrd="1" destOrd="0" presId="urn:microsoft.com/office/officeart/2005/8/layout/hierarchy4"/>
    <dgm:cxn modelId="{4F49BC0E-0EDE-428E-A8F7-A58B8948C1CB}" type="presParOf" srcId="{EC846CEC-6C85-4E17-AEE5-6D3688857DB0}" destId="{1E54DA21-E48C-4240-9104-42AA9C789E45}" srcOrd="2" destOrd="0" presId="urn:microsoft.com/office/officeart/2005/8/layout/hierarchy4"/>
    <dgm:cxn modelId="{39077F38-4B30-4CD6-B249-374A6FDCE038}" type="presParOf" srcId="{1E54DA21-E48C-4240-9104-42AA9C789E45}" destId="{A7BD51AB-D623-4DB6-A5B3-7030E3F386CA}" srcOrd="0" destOrd="0" presId="urn:microsoft.com/office/officeart/2005/8/layout/hierarchy4"/>
    <dgm:cxn modelId="{6476B6E3-DC7B-4F37-B0A3-E6A9B741B675}" type="presParOf" srcId="{1E54DA21-E48C-4240-9104-42AA9C789E45}" destId="{99339AC3-72C1-41DF-BCD2-CAD01F231F8A}" srcOrd="1" destOrd="0" presId="urn:microsoft.com/office/officeart/2005/8/layout/hierarchy4"/>
    <dgm:cxn modelId="{8801ACDF-FA12-4936-9432-125398CAEFD9}" type="presParOf" srcId="{1E54DA21-E48C-4240-9104-42AA9C789E45}" destId="{7315A9DF-19FA-4889-A62A-CE7EB75794C1}" srcOrd="2" destOrd="0" presId="urn:microsoft.com/office/officeart/2005/8/layout/hierarchy4"/>
    <dgm:cxn modelId="{3310836E-39AF-4154-A025-254DC09599AF}" type="presParOf" srcId="{7315A9DF-19FA-4889-A62A-CE7EB75794C1}" destId="{3F76C574-4E7A-4195-B151-8B659E83AFBE}" srcOrd="0" destOrd="0" presId="urn:microsoft.com/office/officeart/2005/8/layout/hierarchy4"/>
    <dgm:cxn modelId="{7D45A82B-66A7-4347-A87C-2AE1F2838DBD}" type="presParOf" srcId="{3F76C574-4E7A-4195-B151-8B659E83AFBE}" destId="{6F987549-B34A-423E-B456-9E73C30F6847}" srcOrd="0" destOrd="0" presId="urn:microsoft.com/office/officeart/2005/8/layout/hierarchy4"/>
    <dgm:cxn modelId="{FD945402-9A50-4570-B507-7B308F587918}" type="presParOf" srcId="{3F76C574-4E7A-4195-B151-8B659E83AFBE}" destId="{F88CCD8A-8EF5-4976-B98F-344678848516}" srcOrd="1" destOrd="0" presId="urn:microsoft.com/office/officeart/2005/8/layout/hierarchy4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F4B9593-B6E7-4DAE-8C52-C2D0A612F231}" type="doc">
      <dgm:prSet loTypeId="urn:microsoft.com/office/officeart/2005/8/layout/cycle7" loCatId="cycle" qsTypeId="urn:microsoft.com/office/officeart/2005/8/quickstyle/3d5" qsCatId="3D" csTypeId="urn:microsoft.com/office/officeart/2005/8/colors/colorful1" csCatId="colorful" phldr="1"/>
      <dgm:spPr/>
    </dgm:pt>
    <dgm:pt modelId="{038CF4AA-59DE-4F5F-B39D-7688FA3127DF}">
      <dgm:prSet phldrT="[Text]" custT="1"/>
      <dgm:spPr/>
      <dgm:t>
        <a:bodyPr/>
        <a:lstStyle/>
        <a:p>
          <a:pPr rtl="1"/>
          <a:r>
            <a:rPr lang="ar-JO" sz="3200" dirty="0" smtClean="0">
              <a:solidFill>
                <a:srgbClr val="FFFF00"/>
              </a:solidFill>
            </a:rPr>
            <a:t>خيركم من تعلم القرآن وعلمه</a:t>
          </a:r>
          <a:endParaRPr lang="ar-SA" sz="3200" dirty="0">
            <a:solidFill>
              <a:srgbClr val="FFFF00"/>
            </a:solidFill>
          </a:endParaRPr>
        </a:p>
      </dgm:t>
    </dgm:pt>
    <dgm:pt modelId="{53752E99-64C9-4463-AD39-8A09CE9DC07D}" type="parTrans" cxnId="{A7520594-DF03-4037-90B5-5F8131C6CA64}">
      <dgm:prSet/>
      <dgm:spPr/>
      <dgm:t>
        <a:bodyPr/>
        <a:lstStyle/>
        <a:p>
          <a:pPr rtl="1"/>
          <a:endParaRPr lang="ar-SA"/>
        </a:p>
      </dgm:t>
    </dgm:pt>
    <dgm:pt modelId="{07AE5FE9-DBDC-46B4-A4E5-B31E6E4ADA60}" type="sibTrans" cxnId="{A7520594-DF03-4037-90B5-5F8131C6CA64}">
      <dgm:prSet/>
      <dgm:spPr/>
      <dgm:t>
        <a:bodyPr/>
        <a:lstStyle/>
        <a:p>
          <a:pPr rtl="1"/>
          <a:endParaRPr lang="ar-SA"/>
        </a:p>
      </dgm:t>
    </dgm:pt>
    <dgm:pt modelId="{63272D3E-BB14-4640-AFE4-14D2BB584CC2}">
      <dgm:prSet phldrT="[Text]"/>
      <dgm:spPr/>
      <dgm:t>
        <a:bodyPr/>
        <a:lstStyle/>
        <a:p>
          <a:pPr rtl="1"/>
          <a:r>
            <a:rPr lang="ar-JO" dirty="0" smtClean="0">
              <a:solidFill>
                <a:srgbClr val="FF0000"/>
              </a:solidFill>
            </a:rPr>
            <a:t>خياركم من تعلم القرآن وعلمه</a:t>
          </a:r>
          <a:endParaRPr lang="ar-SA" dirty="0">
            <a:solidFill>
              <a:srgbClr val="FF0000"/>
            </a:solidFill>
          </a:endParaRPr>
        </a:p>
      </dgm:t>
    </dgm:pt>
    <dgm:pt modelId="{E5406891-4452-4C61-BBBB-B5B415B68F22}" type="parTrans" cxnId="{B45C36C4-CEF6-459C-908E-4E3141597E0E}">
      <dgm:prSet/>
      <dgm:spPr/>
      <dgm:t>
        <a:bodyPr/>
        <a:lstStyle/>
        <a:p>
          <a:pPr rtl="1"/>
          <a:endParaRPr lang="ar-SA"/>
        </a:p>
      </dgm:t>
    </dgm:pt>
    <dgm:pt modelId="{A6C81C34-56D4-4574-9C3C-4FA4841EAA59}" type="sibTrans" cxnId="{B45C36C4-CEF6-459C-908E-4E3141597E0E}">
      <dgm:prSet/>
      <dgm:spPr/>
      <dgm:t>
        <a:bodyPr/>
        <a:lstStyle/>
        <a:p>
          <a:pPr rtl="1"/>
          <a:endParaRPr lang="ar-SA"/>
        </a:p>
      </dgm:t>
    </dgm:pt>
    <dgm:pt modelId="{BD932727-E935-4B41-B7B0-0091D8B99FD7}">
      <dgm:prSet phldrT="[Text]" custT="1"/>
      <dgm:spPr/>
      <dgm:t>
        <a:bodyPr/>
        <a:lstStyle/>
        <a:p>
          <a:pPr rtl="1"/>
          <a:r>
            <a:rPr lang="ar-JO" sz="3200" dirty="0" smtClean="0">
              <a:solidFill>
                <a:srgbClr val="FFFF00"/>
              </a:solidFill>
            </a:rPr>
            <a:t>أفضلكم من تعلم القرآن وعلمه</a:t>
          </a:r>
          <a:endParaRPr lang="ar-SA" sz="3200" dirty="0">
            <a:solidFill>
              <a:srgbClr val="FFFF00"/>
            </a:solidFill>
          </a:endParaRPr>
        </a:p>
      </dgm:t>
    </dgm:pt>
    <dgm:pt modelId="{8468CBFA-0493-4852-8B9B-3C7DB1B67C7E}" type="parTrans" cxnId="{9E72BB50-03C2-45E2-98E6-87D85CE151E9}">
      <dgm:prSet/>
      <dgm:spPr/>
      <dgm:t>
        <a:bodyPr/>
        <a:lstStyle/>
        <a:p>
          <a:pPr rtl="1"/>
          <a:endParaRPr lang="ar-SA"/>
        </a:p>
      </dgm:t>
    </dgm:pt>
    <dgm:pt modelId="{3D613C64-558B-4824-9F37-3FC56B178538}" type="sibTrans" cxnId="{9E72BB50-03C2-45E2-98E6-87D85CE151E9}">
      <dgm:prSet/>
      <dgm:spPr/>
      <dgm:t>
        <a:bodyPr/>
        <a:lstStyle/>
        <a:p>
          <a:pPr rtl="1"/>
          <a:endParaRPr lang="ar-SA"/>
        </a:p>
      </dgm:t>
    </dgm:pt>
    <dgm:pt modelId="{5887CB94-3064-4B6F-98C0-AE5EF7103FF9}" type="pres">
      <dgm:prSet presAssocID="{7F4B9593-B6E7-4DAE-8C52-C2D0A612F231}" presName="Name0" presStyleCnt="0">
        <dgm:presLayoutVars>
          <dgm:dir/>
          <dgm:resizeHandles val="exact"/>
        </dgm:presLayoutVars>
      </dgm:prSet>
      <dgm:spPr/>
    </dgm:pt>
    <dgm:pt modelId="{C2E8CB3F-3CD9-4DE6-933C-D1D0BA9284B8}" type="pres">
      <dgm:prSet presAssocID="{038CF4AA-59DE-4F5F-B39D-7688FA3127D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D6538576-3D8D-4F26-8C36-82F2F19AEA53}" type="pres">
      <dgm:prSet presAssocID="{07AE5FE9-DBDC-46B4-A4E5-B31E6E4ADA60}" presName="sibTrans" presStyleLbl="sibTrans2D1" presStyleIdx="0" presStyleCnt="3"/>
      <dgm:spPr/>
      <dgm:t>
        <a:bodyPr/>
        <a:lstStyle/>
        <a:p>
          <a:pPr rtl="1"/>
          <a:endParaRPr lang="ar-SA"/>
        </a:p>
      </dgm:t>
    </dgm:pt>
    <dgm:pt modelId="{DCC4A518-C02E-4B23-9D68-0AEA82FA45B8}" type="pres">
      <dgm:prSet presAssocID="{07AE5FE9-DBDC-46B4-A4E5-B31E6E4ADA60}" presName="connectorText" presStyleLbl="sibTrans2D1" presStyleIdx="0" presStyleCnt="3"/>
      <dgm:spPr/>
      <dgm:t>
        <a:bodyPr/>
        <a:lstStyle/>
        <a:p>
          <a:pPr rtl="1"/>
          <a:endParaRPr lang="ar-SA"/>
        </a:p>
      </dgm:t>
    </dgm:pt>
    <dgm:pt modelId="{3640EBDC-79D4-4E67-A465-81C3C1D45C36}" type="pres">
      <dgm:prSet presAssocID="{63272D3E-BB14-4640-AFE4-14D2BB584CC2}" presName="node" presStyleLbl="node1" presStyleIdx="1" presStyleCnt="3" custRadScaleRad="90223" custRadScaleInc="-6927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8A97585F-8375-4D37-B48A-55C6F17A7A6E}" type="pres">
      <dgm:prSet presAssocID="{A6C81C34-56D4-4574-9C3C-4FA4841EAA59}" presName="sibTrans" presStyleLbl="sibTrans2D1" presStyleIdx="1" presStyleCnt="3"/>
      <dgm:spPr/>
      <dgm:t>
        <a:bodyPr/>
        <a:lstStyle/>
        <a:p>
          <a:pPr rtl="1"/>
          <a:endParaRPr lang="ar-SA"/>
        </a:p>
      </dgm:t>
    </dgm:pt>
    <dgm:pt modelId="{B09411B0-6523-47BE-8C90-2BABA5A1063C}" type="pres">
      <dgm:prSet presAssocID="{A6C81C34-56D4-4574-9C3C-4FA4841EAA59}" presName="connectorText" presStyleLbl="sibTrans2D1" presStyleIdx="1" presStyleCnt="3"/>
      <dgm:spPr/>
      <dgm:t>
        <a:bodyPr/>
        <a:lstStyle/>
        <a:p>
          <a:pPr rtl="1"/>
          <a:endParaRPr lang="ar-SA"/>
        </a:p>
      </dgm:t>
    </dgm:pt>
    <dgm:pt modelId="{56DBB4F9-4454-420A-8746-E9F4C24366FA}" type="pres">
      <dgm:prSet presAssocID="{BD932727-E935-4B41-B7B0-0091D8B99FD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8ED8F043-195F-4CDE-9FD9-2E03429CCB20}" type="pres">
      <dgm:prSet presAssocID="{3D613C64-558B-4824-9F37-3FC56B178538}" presName="sibTrans" presStyleLbl="sibTrans2D1" presStyleIdx="2" presStyleCnt="3"/>
      <dgm:spPr/>
      <dgm:t>
        <a:bodyPr/>
        <a:lstStyle/>
        <a:p>
          <a:pPr rtl="1"/>
          <a:endParaRPr lang="ar-SA"/>
        </a:p>
      </dgm:t>
    </dgm:pt>
    <dgm:pt modelId="{E100992F-D1AB-4100-8B23-EF0AD9DB5556}" type="pres">
      <dgm:prSet presAssocID="{3D613C64-558B-4824-9F37-3FC56B178538}" presName="connectorText" presStyleLbl="sibTrans2D1" presStyleIdx="2" presStyleCnt="3"/>
      <dgm:spPr/>
      <dgm:t>
        <a:bodyPr/>
        <a:lstStyle/>
        <a:p>
          <a:pPr rtl="1"/>
          <a:endParaRPr lang="ar-SA"/>
        </a:p>
      </dgm:t>
    </dgm:pt>
  </dgm:ptLst>
  <dgm:cxnLst>
    <dgm:cxn modelId="{5D74CD27-D7FF-40F3-A6FD-BA5E6388D9D9}" type="presOf" srcId="{63272D3E-BB14-4640-AFE4-14D2BB584CC2}" destId="{3640EBDC-79D4-4E67-A465-81C3C1D45C36}" srcOrd="0" destOrd="0" presId="urn:microsoft.com/office/officeart/2005/8/layout/cycle7"/>
    <dgm:cxn modelId="{29699382-3C45-4D47-9F89-E7437B2DE30F}" type="presOf" srcId="{07AE5FE9-DBDC-46B4-A4E5-B31E6E4ADA60}" destId="{D6538576-3D8D-4F26-8C36-82F2F19AEA53}" srcOrd="0" destOrd="0" presId="urn:microsoft.com/office/officeart/2005/8/layout/cycle7"/>
    <dgm:cxn modelId="{B60F9982-75C9-4BD2-A250-89DE60C05576}" type="presOf" srcId="{3D613C64-558B-4824-9F37-3FC56B178538}" destId="{8ED8F043-195F-4CDE-9FD9-2E03429CCB20}" srcOrd="0" destOrd="0" presId="urn:microsoft.com/office/officeart/2005/8/layout/cycle7"/>
    <dgm:cxn modelId="{D7D8B0A8-188D-43C9-803B-6E5F2CBBFC51}" type="presOf" srcId="{07AE5FE9-DBDC-46B4-A4E5-B31E6E4ADA60}" destId="{DCC4A518-C02E-4B23-9D68-0AEA82FA45B8}" srcOrd="1" destOrd="0" presId="urn:microsoft.com/office/officeart/2005/8/layout/cycle7"/>
    <dgm:cxn modelId="{A7520594-DF03-4037-90B5-5F8131C6CA64}" srcId="{7F4B9593-B6E7-4DAE-8C52-C2D0A612F231}" destId="{038CF4AA-59DE-4F5F-B39D-7688FA3127DF}" srcOrd="0" destOrd="0" parTransId="{53752E99-64C9-4463-AD39-8A09CE9DC07D}" sibTransId="{07AE5FE9-DBDC-46B4-A4E5-B31E6E4ADA60}"/>
    <dgm:cxn modelId="{BD727B9A-0888-4118-A214-57EF6CF7CE35}" type="presOf" srcId="{3D613C64-558B-4824-9F37-3FC56B178538}" destId="{E100992F-D1AB-4100-8B23-EF0AD9DB5556}" srcOrd="1" destOrd="0" presId="urn:microsoft.com/office/officeart/2005/8/layout/cycle7"/>
    <dgm:cxn modelId="{4F43C42A-E45E-49A7-B764-2FAB9B3C2AD6}" type="presOf" srcId="{A6C81C34-56D4-4574-9C3C-4FA4841EAA59}" destId="{8A97585F-8375-4D37-B48A-55C6F17A7A6E}" srcOrd="0" destOrd="0" presId="urn:microsoft.com/office/officeart/2005/8/layout/cycle7"/>
    <dgm:cxn modelId="{A2DB2AD1-529B-46B0-9340-DD6A9B51C2D6}" type="presOf" srcId="{BD932727-E935-4B41-B7B0-0091D8B99FD7}" destId="{56DBB4F9-4454-420A-8746-E9F4C24366FA}" srcOrd="0" destOrd="0" presId="urn:microsoft.com/office/officeart/2005/8/layout/cycle7"/>
    <dgm:cxn modelId="{1FDF5894-06E2-4803-9562-6BCDC5EBE820}" type="presOf" srcId="{038CF4AA-59DE-4F5F-B39D-7688FA3127DF}" destId="{C2E8CB3F-3CD9-4DE6-933C-D1D0BA9284B8}" srcOrd="0" destOrd="0" presId="urn:microsoft.com/office/officeart/2005/8/layout/cycle7"/>
    <dgm:cxn modelId="{137F09AA-3E8A-48E0-AB40-3AA78522EEFF}" type="presOf" srcId="{7F4B9593-B6E7-4DAE-8C52-C2D0A612F231}" destId="{5887CB94-3064-4B6F-98C0-AE5EF7103FF9}" srcOrd="0" destOrd="0" presId="urn:microsoft.com/office/officeart/2005/8/layout/cycle7"/>
    <dgm:cxn modelId="{F3672DEB-6ED7-47B9-9A23-8D1AE87B1F66}" type="presOf" srcId="{A6C81C34-56D4-4574-9C3C-4FA4841EAA59}" destId="{B09411B0-6523-47BE-8C90-2BABA5A1063C}" srcOrd="1" destOrd="0" presId="urn:microsoft.com/office/officeart/2005/8/layout/cycle7"/>
    <dgm:cxn modelId="{B45C36C4-CEF6-459C-908E-4E3141597E0E}" srcId="{7F4B9593-B6E7-4DAE-8C52-C2D0A612F231}" destId="{63272D3E-BB14-4640-AFE4-14D2BB584CC2}" srcOrd="1" destOrd="0" parTransId="{E5406891-4452-4C61-BBBB-B5B415B68F22}" sibTransId="{A6C81C34-56D4-4574-9C3C-4FA4841EAA59}"/>
    <dgm:cxn modelId="{9E72BB50-03C2-45E2-98E6-87D85CE151E9}" srcId="{7F4B9593-B6E7-4DAE-8C52-C2D0A612F231}" destId="{BD932727-E935-4B41-B7B0-0091D8B99FD7}" srcOrd="2" destOrd="0" parTransId="{8468CBFA-0493-4852-8B9B-3C7DB1B67C7E}" sibTransId="{3D613C64-558B-4824-9F37-3FC56B178538}"/>
    <dgm:cxn modelId="{71BA7FE8-6A4B-473D-9B27-245EAC15B5F5}" type="presParOf" srcId="{5887CB94-3064-4B6F-98C0-AE5EF7103FF9}" destId="{C2E8CB3F-3CD9-4DE6-933C-D1D0BA9284B8}" srcOrd="0" destOrd="0" presId="urn:microsoft.com/office/officeart/2005/8/layout/cycle7"/>
    <dgm:cxn modelId="{F1920281-7224-449B-BBA7-9522E2787212}" type="presParOf" srcId="{5887CB94-3064-4B6F-98C0-AE5EF7103FF9}" destId="{D6538576-3D8D-4F26-8C36-82F2F19AEA53}" srcOrd="1" destOrd="0" presId="urn:microsoft.com/office/officeart/2005/8/layout/cycle7"/>
    <dgm:cxn modelId="{42F5F250-3278-4979-96D1-FEF685305B52}" type="presParOf" srcId="{D6538576-3D8D-4F26-8C36-82F2F19AEA53}" destId="{DCC4A518-C02E-4B23-9D68-0AEA82FA45B8}" srcOrd="0" destOrd="0" presId="urn:microsoft.com/office/officeart/2005/8/layout/cycle7"/>
    <dgm:cxn modelId="{30C06711-9FDD-4A18-A359-46100B209DEC}" type="presParOf" srcId="{5887CB94-3064-4B6F-98C0-AE5EF7103FF9}" destId="{3640EBDC-79D4-4E67-A465-81C3C1D45C36}" srcOrd="2" destOrd="0" presId="urn:microsoft.com/office/officeart/2005/8/layout/cycle7"/>
    <dgm:cxn modelId="{AE68A828-576A-463F-99B9-B143B930363E}" type="presParOf" srcId="{5887CB94-3064-4B6F-98C0-AE5EF7103FF9}" destId="{8A97585F-8375-4D37-B48A-55C6F17A7A6E}" srcOrd="3" destOrd="0" presId="urn:microsoft.com/office/officeart/2005/8/layout/cycle7"/>
    <dgm:cxn modelId="{1B85D85F-7078-4245-9745-4DD7FCBFFC31}" type="presParOf" srcId="{8A97585F-8375-4D37-B48A-55C6F17A7A6E}" destId="{B09411B0-6523-47BE-8C90-2BABA5A1063C}" srcOrd="0" destOrd="0" presId="urn:microsoft.com/office/officeart/2005/8/layout/cycle7"/>
    <dgm:cxn modelId="{85A6E0C6-49D7-4D46-AC70-48F4CA6B003B}" type="presParOf" srcId="{5887CB94-3064-4B6F-98C0-AE5EF7103FF9}" destId="{56DBB4F9-4454-420A-8746-E9F4C24366FA}" srcOrd="4" destOrd="0" presId="urn:microsoft.com/office/officeart/2005/8/layout/cycle7"/>
    <dgm:cxn modelId="{A17437B1-10A4-4B7E-8166-A7C6D34DA9F0}" type="presParOf" srcId="{5887CB94-3064-4B6F-98C0-AE5EF7103FF9}" destId="{8ED8F043-195F-4CDE-9FD9-2E03429CCB20}" srcOrd="5" destOrd="0" presId="urn:microsoft.com/office/officeart/2005/8/layout/cycle7"/>
    <dgm:cxn modelId="{B01B7B67-690F-4204-93CF-D47EDC58E450}" type="presParOf" srcId="{8ED8F043-195F-4CDE-9FD9-2E03429CCB20}" destId="{E100992F-D1AB-4100-8B23-EF0AD9DB5556}" srcOrd="0" destOrd="0" presId="urn:microsoft.com/office/officeart/2005/8/layout/cycle7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F4493-9F0A-4245-87B9-81949482DE5B}" type="datetimeFigureOut">
              <a:rPr lang="en-US" smtClean="0"/>
              <a:t>8/19/2010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F805CC-AE84-4A0B-9B75-EB9CE38A303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12819F-E666-41D1-ABF5-35090D677DFA}" type="slidenum">
              <a:rPr lang="ar-SA" smtClean="0"/>
              <a:pPr/>
              <a:t>12</a:t>
            </a:fld>
            <a:endParaRPr lang="ar-S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ar-SA" sz="6600" dirty="0" smtClean="0">
                <a:solidFill>
                  <a:srgbClr val="FFFF00"/>
                </a:solidFill>
              </a:rPr>
              <a:t>فضائل </a:t>
            </a:r>
            <a:r>
              <a:rPr lang="ar-SA" sz="6600" smtClean="0">
                <a:solidFill>
                  <a:srgbClr val="FFFF00"/>
                </a:solidFill>
              </a:rPr>
              <a:t>القرآن الكريم 2</a:t>
            </a:r>
            <a:endParaRPr lang="ar-SA" sz="6600" dirty="0">
              <a:solidFill>
                <a:srgbClr val="FFFF00"/>
              </a:solidFill>
            </a:endParaRPr>
          </a:p>
        </p:txBody>
      </p:sp>
      <p:pic>
        <p:nvPicPr>
          <p:cNvPr id="5" name="Content Placeholder 4" descr="8777788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71472" y="1500174"/>
            <a:ext cx="8001055" cy="4786345"/>
          </a:xfrm>
          <a:blipFill>
            <a:blip r:embed="rId4" cstate="print"/>
            <a:tile tx="0" ty="0" sx="100000" sy="100000" flip="none" algn="tl"/>
          </a:blipFill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ar-SA" sz="5400" dirty="0" smtClean="0">
                <a:solidFill>
                  <a:srgbClr val="FF0000"/>
                </a:solidFill>
                <a:cs typeface="MCS Jeddah S_I normal." pitchFamily="2" charset="-78"/>
              </a:rPr>
              <a:t>فضائل القرآن الكريم</a:t>
            </a:r>
            <a:endParaRPr lang="ar-SA" sz="5400" dirty="0">
              <a:solidFill>
                <a:srgbClr val="FF0000"/>
              </a:solidFill>
              <a:cs typeface="MCS Jeddah S_I normal.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blipFill>
            <a:blip r:embed="rId3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just"/>
            <a:r>
              <a:rPr lang="ar-SA" sz="4800" dirty="0" smtClean="0">
                <a:solidFill>
                  <a:srgbClr val="FFFF00"/>
                </a:solidFill>
                <a:cs typeface="MCS Jeddah S_I normal." pitchFamily="2" charset="-78"/>
              </a:rPr>
              <a:t>اصطلاحاً</a:t>
            </a:r>
            <a:r>
              <a:rPr lang="ar-SA" sz="4800" dirty="0" smtClean="0">
                <a:solidFill>
                  <a:schemeClr val="bg1"/>
                </a:solidFill>
                <a:cs typeface="MCS Jeddah S_I normal." pitchFamily="2" charset="-78"/>
              </a:rPr>
              <a:t> : هي الدلالات والمعاني التي تؤكد الزياد</a:t>
            </a:r>
            <a:r>
              <a:rPr lang="ar-JO" sz="4800" dirty="0" smtClean="0">
                <a:solidFill>
                  <a:schemeClr val="bg1"/>
                </a:solidFill>
                <a:cs typeface="MCS Jeddah S_I normal." pitchFamily="2" charset="-78"/>
              </a:rPr>
              <a:t>ة</a:t>
            </a:r>
            <a:r>
              <a:rPr lang="ar-SA" sz="4800" dirty="0" smtClean="0">
                <a:solidFill>
                  <a:schemeClr val="bg1"/>
                </a:solidFill>
                <a:cs typeface="MCS Jeddah S_I normal." pitchFamily="2" charset="-78"/>
              </a:rPr>
              <a:t> والخير والفضل للقرآن على غيره مطلقاً ، وكذلك زيادة الأجر ومضاعفة الثواب من عند الله سبحانه وتعالى على العمل القلبي أو القولي أو الجوارح .</a:t>
            </a:r>
            <a:endParaRPr lang="ar-SA" sz="4800" dirty="0">
              <a:solidFill>
                <a:schemeClr val="bg1"/>
              </a:solidFill>
              <a:cs typeface="MCS Jeddah S_I normal.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45984" y="785794"/>
            <a:ext cx="6252032" cy="5632311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Inflate">
              <a:avLst/>
            </a:prstTxWarp>
            <a:spAutoFit/>
          </a:bodyPr>
          <a:lstStyle/>
          <a:p>
            <a:pPr algn="ctr"/>
            <a:r>
              <a:rPr lang="ar-SA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ويمكن أن نجمل </a:t>
            </a:r>
          </a:p>
          <a:p>
            <a:pPr algn="ctr"/>
            <a:r>
              <a:rPr lang="ar-SA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أهم فضائل القرآن </a:t>
            </a:r>
          </a:p>
          <a:p>
            <a:pPr algn="ctr"/>
            <a:r>
              <a:rPr lang="ar-SA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من الكتاب والسنة</a:t>
            </a:r>
          </a:p>
          <a:p>
            <a:pPr algn="ctr"/>
            <a:r>
              <a:rPr lang="ar-SA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في النقاط التالية:</a:t>
            </a:r>
            <a:endParaRPr lang="en-US" sz="7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20161970">
            <a:off x="895357" y="2197895"/>
            <a:ext cx="7353296" cy="2554545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فضل القرآن الكريم </a:t>
            </a:r>
          </a:p>
          <a:p>
            <a:pPr algn="ctr"/>
            <a:r>
              <a:rPr lang="ar-SA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هو أكبر من كل شيء.</a:t>
            </a:r>
            <a:endParaRPr lang="ar-SA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Picture 3" descr="arb118[1]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2976" y="571480"/>
            <a:ext cx="3071834" cy="25598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rb109[1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8619" y="142853"/>
            <a:ext cx="4119067" cy="312362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2" name="Rectangle 1"/>
          <p:cNvSpPr/>
          <p:nvPr/>
        </p:nvSpPr>
        <p:spPr>
          <a:xfrm>
            <a:off x="785786" y="357166"/>
            <a:ext cx="7715304" cy="406660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Triangle">
              <a:avLst>
                <a:gd name="adj" fmla="val 46415"/>
              </a:avLst>
            </a:prstTxWarp>
            <a:spAutoFit/>
          </a:bodyPr>
          <a:lstStyle/>
          <a:p>
            <a:pPr algn="ctr"/>
            <a:r>
              <a:rPr lang="ar-SA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AL-Bsher" pitchFamily="2" charset="-78"/>
              </a:rPr>
              <a:t>التجارةالرابحة والتي لا خسارة فيها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AL-Bsher" pitchFamily="2" charset="-78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236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2857496"/>
            <a:ext cx="8215370" cy="3697287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623688"/>
            <a:ext cx="8229600" cy="230832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MCS Jeddah S_I normal." pitchFamily="2" charset="-78"/>
              </a:rPr>
              <a:t>الأجر التام </a:t>
            </a:r>
            <a:br>
              <a:rPr lang="ar-SA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MCS Jeddah S_I normal." pitchFamily="2" charset="-78"/>
              </a:rPr>
            </a:br>
            <a:r>
              <a:rPr lang="ar-SA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MCS Jeddah S_I normal." pitchFamily="2" charset="-78"/>
              </a:rPr>
              <a:t>وزيادة الفضل من الله</a:t>
            </a:r>
            <a:endParaRPr lang="en-US" sz="7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MCS Jeddah S_I normal." pitchFamily="2" charset="-78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1222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3143248"/>
            <a:ext cx="8001056" cy="26677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obliqueTopRight"/>
            <a:lightRig rig="soft" dir="t"/>
          </a:scene3d>
          <a:sp3d contourW="12700" prstMaterial="matte">
            <a:bevelT w="63500" h="50800" prst="riblet"/>
            <a:contourClr>
              <a:srgbClr val="C0C0C0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97172"/>
          </a:xfrm>
          <a:solidFill>
            <a:srgbClr val="00B050"/>
          </a:solidFill>
        </p:spPr>
        <p:txBody>
          <a:bodyPr>
            <a:normAutofit/>
            <a:scene3d>
              <a:camera prst="perspectiveContrastingLeftFacing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ar-SA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MCS Jeddah S_I normal." pitchFamily="2" charset="-78"/>
              </a:rPr>
              <a:t>الاصطفاء لحملة القرآن</a:t>
            </a:r>
            <a:br>
              <a:rPr lang="ar-SA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MCS Jeddah S_I normal." pitchFamily="2" charset="-78"/>
              </a:rPr>
            </a:br>
            <a:r>
              <a:rPr lang="ar-SA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MCS Jeddah S_I normal." pitchFamily="2" charset="-78"/>
              </a:rPr>
              <a:t>وذلك هو الفضل الكبير</a:t>
            </a:r>
            <a:endParaRPr lang="ar-SA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MCS Jeddah S_I normal." pitchFamily="2" charset="-78"/>
            </a:endParaRP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r>
              <a:rPr lang="ar-SA" b="1" dirty="0" smtClean="0">
                <a:solidFill>
                  <a:srgbClr val="FFFF00"/>
                </a:solidFill>
              </a:rPr>
              <a:t>سبب كبير لدخول الجنات</a:t>
            </a:r>
            <a:endParaRPr lang="ar-SA" dirty="0">
              <a:solidFill>
                <a:srgbClr val="FFFF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697427"/>
          </a:xfrm>
          <a:blipFill>
            <a:blip r:embed="rId3" cstate="print"/>
            <a:tile tx="0" ty="0" sx="100000" sy="100000" flip="none" algn="tl"/>
          </a:blipFill>
        </p:spPr>
        <p:txBody>
          <a:bodyPr>
            <a:noAutofit/>
          </a:bodyPr>
          <a:lstStyle/>
          <a:p>
            <a:pPr algn="just"/>
            <a:r>
              <a:rPr lang="ar-SA" sz="4400" dirty="0" smtClean="0">
                <a:solidFill>
                  <a:srgbClr val="FF0000"/>
                </a:solidFill>
                <a:cs typeface="MCS Jeddah S_I normal." pitchFamily="2" charset="-78"/>
              </a:rPr>
              <a:t>يحلون فيها من أساور من ذهب ولؤلؤاً.</a:t>
            </a:r>
          </a:p>
          <a:p>
            <a:pPr algn="just"/>
            <a:r>
              <a:rPr lang="ar-SA" sz="4400" dirty="0" smtClean="0">
                <a:solidFill>
                  <a:srgbClr val="FF0000"/>
                </a:solidFill>
                <a:cs typeface="MCS Jeddah S_I normal." pitchFamily="2" charset="-78"/>
              </a:rPr>
              <a:t>اللباس من الحرير.</a:t>
            </a:r>
          </a:p>
          <a:p>
            <a:pPr algn="just"/>
            <a:r>
              <a:rPr lang="ar-SA" sz="4400" dirty="0" smtClean="0">
                <a:solidFill>
                  <a:srgbClr val="FF0000"/>
                </a:solidFill>
                <a:cs typeface="MCS Jeddah S_I normal." pitchFamily="2" charset="-78"/>
              </a:rPr>
              <a:t>ذهاب الغم والحزن.</a:t>
            </a:r>
          </a:p>
          <a:p>
            <a:pPr algn="just"/>
            <a:r>
              <a:rPr lang="ar-SA" sz="4400" dirty="0" smtClean="0">
                <a:solidFill>
                  <a:srgbClr val="FF0000"/>
                </a:solidFill>
                <a:cs typeface="MCS Jeddah S_I normal." pitchFamily="2" charset="-78"/>
              </a:rPr>
              <a:t>إحلالهم دار المقامة بفضل الله ورحمته.</a:t>
            </a:r>
          </a:p>
          <a:p>
            <a:pPr algn="just"/>
            <a:r>
              <a:rPr lang="ar-SA" sz="4400" dirty="0" smtClean="0">
                <a:solidFill>
                  <a:srgbClr val="FF0000"/>
                </a:solidFill>
                <a:cs typeface="MCS Jeddah S_I normal." pitchFamily="2" charset="-78"/>
              </a:rPr>
              <a:t>لا يصابون فيها بنصب (تعب) ولا لغوب( إرهاق).</a:t>
            </a:r>
            <a:endParaRPr lang="ar-SA" sz="4400" dirty="0">
              <a:solidFill>
                <a:srgbClr val="FF0000"/>
              </a:solidFill>
              <a:cs typeface="MCS Jeddah S_I normal." pitchFamily="2" charset="-78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64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Autofit/>
          </a:bodyPr>
          <a:lstStyle/>
          <a:p>
            <a:r>
              <a:rPr lang="ar-JO" sz="5400" b="1" dirty="0" smtClean="0">
                <a:solidFill>
                  <a:srgbClr val="FF0000"/>
                </a:solidFill>
              </a:rPr>
              <a:t>الرحمة تتنزل عند قراءة القرآن </a:t>
            </a:r>
            <a:br>
              <a:rPr lang="ar-JO" sz="5400" b="1" dirty="0" smtClean="0">
                <a:solidFill>
                  <a:srgbClr val="FF0000"/>
                </a:solidFill>
              </a:rPr>
            </a:br>
            <a:r>
              <a:rPr lang="ar-JO" sz="5400" b="1" dirty="0" smtClean="0">
                <a:solidFill>
                  <a:srgbClr val="FF0000"/>
                </a:solidFill>
              </a:rPr>
              <a:t>والإستماع إليه</a:t>
            </a:r>
            <a:endParaRPr lang="ar-SA" sz="5400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857364"/>
            <a:ext cx="8258204" cy="4268799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/>
          <a:p>
            <a:pPr algn="just"/>
            <a:r>
              <a:rPr lang="ar-JO" sz="6600" b="1" dirty="0" smtClean="0">
                <a:solidFill>
                  <a:srgbClr val="00B0F0"/>
                </a:solidFill>
              </a:rPr>
              <a:t>وإذا قريء القرآن فاستمعوا له وأنصتوا لعلكم ترحمون.</a:t>
            </a:r>
            <a:endParaRPr lang="ar-SA" sz="66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ar-SA" sz="6000" b="1" dirty="0" smtClean="0">
                <a:solidFill>
                  <a:srgbClr val="FF0000"/>
                </a:solidFill>
              </a:rPr>
              <a:t>وقربة يتعبدون بتلاوته .</a:t>
            </a:r>
            <a:endParaRPr lang="ar-SA" sz="6000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/>
          <a:p>
            <a:r>
              <a:rPr lang="ar-JO" sz="4800" dirty="0" smtClean="0">
                <a:solidFill>
                  <a:srgbClr val="FFFF00"/>
                </a:solidFill>
                <a:cs typeface="MCS Hijon S_I normal." pitchFamily="2" charset="-78"/>
              </a:rPr>
              <a:t>تقشعر منه جلود الذين يخشون ربهم ثم تلين جلودهم وقلوبهم لذكر الله</a:t>
            </a:r>
            <a:endParaRPr lang="ar-SA" sz="4800" dirty="0">
              <a:solidFill>
                <a:srgbClr val="FFFF00"/>
              </a:solidFill>
              <a:cs typeface="MCS Hijon S_I normal." pitchFamily="2" charset="-78"/>
            </a:endParaRP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97172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ar-JO" sz="6600" b="1" spc="150" dirty="0" smtClean="0">
                <a:ln w="11430"/>
                <a:blipFill>
                  <a:blip r:embed="rId3"/>
                  <a:tile tx="0" ty="0" sx="100000" sy="100000" flip="none" algn="tl"/>
                </a:blip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تلاوة القرآن حق تلاوته</a:t>
            </a:r>
            <a:br>
              <a:rPr lang="ar-JO" sz="6600" b="1" spc="150" dirty="0" smtClean="0">
                <a:ln w="11430"/>
                <a:blipFill>
                  <a:blip r:embed="rId3"/>
                  <a:tile tx="0" ty="0" sx="100000" sy="100000" flip="none" algn="tl"/>
                </a:blip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ar-JO" sz="6600" b="1" spc="150" dirty="0" smtClean="0">
                <a:ln w="11430"/>
                <a:blipFill>
                  <a:blip r:embed="rId3"/>
                  <a:tile tx="0" ty="0" sx="100000" sy="100000" flip="none" algn="tl"/>
                </a:blip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دليل عظيم على الإيمان</a:t>
            </a:r>
            <a:endParaRPr lang="ar-SA" sz="6600" b="1" spc="150" dirty="0">
              <a:ln w="11430"/>
              <a:blipFill>
                <a:blip r:embed="rId3"/>
                <a:tile tx="0" ty="0" sx="100000" sy="100000" flip="none" algn="tl"/>
              </a:blip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Content Placeholder 3" descr="121222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714348" y="3143248"/>
            <a:ext cx="7715304" cy="342321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20440092">
            <a:off x="1821052" y="858304"/>
            <a:ext cx="5285421" cy="51706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11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فضائل القرآن الكريم2</a:t>
            </a:r>
            <a:endParaRPr lang="en-US" sz="11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2144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285728"/>
            <a:ext cx="8001056" cy="607223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ectangle 5"/>
          <p:cNvSpPr/>
          <p:nvPr/>
        </p:nvSpPr>
        <p:spPr>
          <a:xfrm>
            <a:off x="500034" y="142852"/>
            <a:ext cx="807249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JO" sz="6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روح من أمر الله</a:t>
            </a:r>
            <a:br>
              <a:rPr lang="ar-JO" sz="6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</a:br>
            <a:r>
              <a:rPr lang="ar-JO" sz="6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ونور يهدي الله به من يشاء من عباده</a:t>
            </a:r>
            <a:endParaRPr lang="ar-SA" sz="6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714356"/>
            <a:ext cx="8229600" cy="5429288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Autofit/>
            <a:scene3d>
              <a:camera prst="perspectiveContrastingLeftFacing"/>
              <a:lightRig rig="threePt" dir="t"/>
            </a:scene3d>
          </a:bodyPr>
          <a:lstStyle/>
          <a:p>
            <a:r>
              <a:rPr lang="ar-JO" sz="7200" b="1" dirty="0" smtClean="0">
                <a:solidFill>
                  <a:srgbClr val="FFFF00"/>
                </a:solidFill>
              </a:rPr>
              <a:t>الخشية والاطمئنان عند تلاوة القرآن</a:t>
            </a:r>
            <a:br>
              <a:rPr lang="ar-JO" sz="7200" b="1" dirty="0" smtClean="0">
                <a:solidFill>
                  <a:srgbClr val="FFFF00"/>
                </a:solidFill>
              </a:rPr>
            </a:br>
            <a:r>
              <a:rPr lang="ar-JO" sz="7200" b="1" dirty="0" smtClean="0">
                <a:solidFill>
                  <a:srgbClr val="FFFF00"/>
                </a:solidFill>
              </a:rPr>
              <a:t>وعند الاستماع لتلاوته</a:t>
            </a:r>
            <a:endParaRPr lang="ar-SA" sz="7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12223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5" y="571480"/>
            <a:ext cx="8429684" cy="5554683"/>
          </a:xfrm>
          <a:blipFill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</p:spPr>
      </p:pic>
      <p:sp>
        <p:nvSpPr>
          <p:cNvPr id="6" name="Rectangle 5"/>
          <p:cNvSpPr/>
          <p:nvPr/>
        </p:nvSpPr>
        <p:spPr>
          <a:xfrm>
            <a:off x="1743340" y="1142984"/>
            <a:ext cx="565731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JO" sz="8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الشفاء والرحمة </a:t>
            </a:r>
          </a:p>
          <a:p>
            <a:pPr algn="ctr"/>
            <a:r>
              <a:rPr lang="ar-JO" sz="8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للمؤمنين</a:t>
            </a:r>
            <a:endParaRPr lang="en-US" sz="8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0135040">
            <a:off x="989938" y="1142984"/>
            <a:ext cx="7164141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JO" sz="8800" b="1" dirty="0" smtClean="0">
                <a:ln w="57150" cmpd="sng">
                  <a:solidFill>
                    <a:srgbClr val="FF0066"/>
                  </a:solidFill>
                  <a:prstDash val="solid"/>
                </a:ln>
                <a:solidFill>
                  <a:srgbClr val="00B0F0"/>
                </a:solidFill>
              </a:rPr>
              <a:t>حِفظ القرآن </a:t>
            </a:r>
          </a:p>
          <a:p>
            <a:pPr algn="ctr"/>
            <a:r>
              <a:rPr lang="ar-JO" sz="8800" b="1" dirty="0" smtClean="0">
                <a:ln w="57150" cmpd="sng">
                  <a:solidFill>
                    <a:srgbClr val="FF0066"/>
                  </a:solidFill>
                  <a:prstDash val="solid"/>
                </a:ln>
                <a:solidFill>
                  <a:srgbClr val="00B0F0"/>
                </a:solidFill>
              </a:rPr>
              <a:t>سبباً لحفظ الإنسان </a:t>
            </a:r>
          </a:p>
          <a:p>
            <a:pPr algn="ctr"/>
            <a:r>
              <a:rPr lang="ar-JO" sz="8800" b="1" dirty="0" smtClean="0">
                <a:ln w="57150" cmpd="sng">
                  <a:solidFill>
                    <a:srgbClr val="FF0066"/>
                  </a:solidFill>
                  <a:prstDash val="solid"/>
                </a:ln>
                <a:solidFill>
                  <a:srgbClr val="00B0F0"/>
                </a:solidFill>
              </a:rPr>
              <a:t>من كل شر وسوء</a:t>
            </a:r>
            <a:endParaRPr lang="en-US" sz="8800" b="1" cap="none" spc="0" dirty="0">
              <a:ln w="57150" cmpd="sng">
                <a:solidFill>
                  <a:srgbClr val="FF0066"/>
                </a:solidFill>
                <a:prstDash val="solid"/>
              </a:ln>
              <a:solidFill>
                <a:srgbClr val="00B0F0"/>
              </a:solidFill>
              <a:effectLst/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blipFill>
            <a:blip r:embed="rId2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ar-JO" sz="4800" dirty="0" smtClean="0">
                <a:solidFill>
                  <a:srgbClr val="0070C0"/>
                </a:solidFill>
                <a:cs typeface="MCS Hijon S_I normal." pitchFamily="2" charset="-78"/>
              </a:rPr>
              <a:t>مع </a:t>
            </a:r>
            <a:r>
              <a:rPr lang="ar-SA" sz="4800" dirty="0" smtClean="0">
                <a:solidFill>
                  <a:srgbClr val="0070C0"/>
                </a:solidFill>
                <a:cs typeface="MCS Hijon S_I normal." pitchFamily="2" charset="-78"/>
              </a:rPr>
              <a:t>السَّفَرَةِ الْكِرَامِ الْبَرَرَةِ</a:t>
            </a:r>
            <a:endParaRPr lang="ar-SA" sz="4800" dirty="0">
              <a:solidFill>
                <a:srgbClr val="0070C0"/>
              </a:solidFill>
              <a:cs typeface="MCS Hijon S_I normal." pitchFamily="2" charset="-78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ar-SA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مَثَلُ الَّذِي يَقْرَأُ الْقُرْآنَ وَهُوَ حَافِظٌ لَهُ مَعَ السَّفَرَةِ الْكِرَامِ الْبَرَرَةِ </a:t>
            </a:r>
            <a:endParaRPr lang="ar-JO" sz="6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just"/>
            <a:r>
              <a:rPr lang="ar-SA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وَمَثَلُ الَّذِي يَقْرَأُ وَهُوَ يَتَعَاهَدُهُ وَهُوَ عَلَيْهِ شَدِيدٌ فَلَهُ أَجْرَانِ </a:t>
            </a:r>
            <a:endParaRPr lang="ar-SA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r>
              <a:rPr lang="ar-JO" b="1" dirty="0" smtClean="0">
                <a:solidFill>
                  <a:srgbClr val="FFFF00"/>
                </a:solidFill>
              </a:rPr>
              <a:t>خير الناس وأفضل الناس وخيار الناس</a:t>
            </a:r>
            <a:endParaRPr lang="ar-S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0867780">
            <a:off x="457200" y="1142984"/>
            <a:ext cx="8229600" cy="478634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ar-SA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وَالْقُرْآنُ حُجَّةٌ لَكَ أَوْ عَلَيْكَ</a:t>
            </a:r>
            <a:endParaRPr lang="ar-SA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036051">
            <a:off x="479713" y="1036549"/>
            <a:ext cx="7976603" cy="4744509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ar-SA" sz="8000" b="1" cap="all" dirty="0" smtClean="0">
                <a:ln w="0">
                  <a:solidFill>
                    <a:srgbClr val="FF0066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فَيَعْلَمُ أَوْ يَقْرَأُ آيَتَيْنِ مِنْ كِتَابِ اللَّهِ عَزَّ وَجَلَّ خَيْرٌ لَهُ مِنْ نَاقَتَيْنِ</a:t>
            </a:r>
            <a:endParaRPr lang="ar-SA" sz="8000" b="1" cap="all" dirty="0">
              <a:ln w="0">
                <a:solidFill>
                  <a:srgbClr val="FF0066"/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25536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ar-SA" sz="6600" dirty="0" smtClean="0">
                <a:solidFill>
                  <a:srgbClr val="FF0000"/>
                </a:solidFill>
              </a:rPr>
              <a:t>شَفِيعًا لأَصْحَابِهِ</a:t>
            </a:r>
            <a:endParaRPr lang="ar-SA" sz="6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625989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/>
          <a:p>
            <a:pPr algn="just"/>
            <a:r>
              <a:rPr lang="ar-SA" sz="8000" dirty="0" smtClean="0">
                <a:solidFill>
                  <a:srgbClr val="00B0F0"/>
                </a:solidFill>
              </a:rPr>
              <a:t>الْقُرْآنَ يَأْتِي يَوْمَ الْقِيَامَةِ شَفِيعًا لأَصْحَابِهِ</a:t>
            </a:r>
            <a:endParaRPr lang="ar-SA" sz="80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642918"/>
          <a:ext cx="8229600" cy="54832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Diagram group"/>
          <p:cNvGrpSpPr/>
          <p:nvPr/>
        </p:nvGrpSpPr>
        <p:grpSpPr>
          <a:xfrm>
            <a:off x="460503" y="1166977"/>
            <a:ext cx="8222993" cy="4524046"/>
            <a:chOff x="3303" y="958"/>
            <a:chExt cx="8222993" cy="4524046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grpSp>
          <p:nvGrpSpPr>
            <p:cNvPr id="3" name="Group 3"/>
            <p:cNvGrpSpPr/>
            <p:nvPr/>
          </p:nvGrpSpPr>
          <p:grpSpPr>
            <a:xfrm>
              <a:off x="3303" y="958"/>
              <a:ext cx="8222993" cy="1412153"/>
              <a:chOff x="3303" y="958"/>
              <a:chExt cx="8222993" cy="1412153"/>
            </a:xfrm>
          </p:grpSpPr>
          <p:sp>
            <p:nvSpPr>
              <p:cNvPr id="35" name="Rounded Rectangle 34"/>
              <p:cNvSpPr/>
              <p:nvPr/>
            </p:nvSpPr>
            <p:spPr>
              <a:xfrm>
                <a:off x="3303" y="958"/>
                <a:ext cx="8222993" cy="1412153"/>
              </a:xfrm>
              <a:prstGeom prst="roundRect">
                <a:avLst>
                  <a:gd name="adj" fmla="val 10000"/>
                </a:avLst>
              </a:prstGeom>
              <a:sp3d extrusionH="50600" prstMaterial="plastic">
                <a:bevelT w="101600" h="80600" prst="relaxedInset"/>
                <a:bevelB w="80600" h="806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36" name="Rounded Rectangle 4"/>
              <p:cNvSpPr/>
              <p:nvPr/>
            </p:nvSpPr>
            <p:spPr>
              <a:xfrm>
                <a:off x="44664" y="42319"/>
                <a:ext cx="8140271" cy="1329431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243840" tIns="243840" rIns="243840" bIns="243840" numCol="1" spcCol="1270" anchor="ctr" anchorCtr="0">
                <a:noAutofit/>
              </a:bodyPr>
              <a:lstStyle/>
              <a:p>
                <a:pPr lvl="0" algn="ctr" defTabSz="2844800" rtl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ar-SA" sz="6400" kern="1200" dirty="0" smtClean="0">
                    <a:solidFill>
                      <a:srgbClr val="FFFF00"/>
                    </a:solidFill>
                  </a:rPr>
                  <a:t>القرآن الكريم</a:t>
                </a:r>
                <a:endParaRPr lang="ar-SA" sz="6400" kern="1200" dirty="0">
                  <a:solidFill>
                    <a:srgbClr val="FFFF00"/>
                  </a:solidFill>
                </a:endParaRPr>
              </a:p>
            </p:txBody>
          </p:sp>
        </p:grpSp>
        <p:grpSp>
          <p:nvGrpSpPr>
            <p:cNvPr id="4" name="Group 4"/>
            <p:cNvGrpSpPr/>
            <p:nvPr/>
          </p:nvGrpSpPr>
          <p:grpSpPr>
            <a:xfrm>
              <a:off x="3303" y="1556904"/>
              <a:ext cx="1541040" cy="1412153"/>
              <a:chOff x="3303" y="1556904"/>
              <a:chExt cx="1541040" cy="1412153"/>
            </a:xfrm>
          </p:grpSpPr>
          <p:sp>
            <p:nvSpPr>
              <p:cNvPr id="33" name="Rounded Rectangle 32"/>
              <p:cNvSpPr/>
              <p:nvPr/>
            </p:nvSpPr>
            <p:spPr>
              <a:xfrm>
                <a:off x="3303" y="1556904"/>
                <a:ext cx="1541040" cy="1412153"/>
              </a:xfrm>
              <a:prstGeom prst="roundRect">
                <a:avLst>
                  <a:gd name="adj" fmla="val 10000"/>
                </a:avLst>
              </a:prstGeom>
              <a:sp3d extrusionH="50600" prstMaterial="plastic">
                <a:bevelT w="101600" h="80600" prst="relaxedInset"/>
                <a:bevelB w="80600" h="806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34" name="Rounded Rectangle 6"/>
              <p:cNvSpPr/>
              <p:nvPr/>
            </p:nvSpPr>
            <p:spPr>
              <a:xfrm>
                <a:off x="44664" y="1598265"/>
                <a:ext cx="1458318" cy="1329431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129540" tIns="129540" rIns="129540" bIns="129540" numCol="1" spcCol="1270" anchor="ctr" anchorCtr="0">
                <a:noAutofit/>
              </a:bodyPr>
              <a:lstStyle/>
              <a:p>
                <a:pPr lvl="0" algn="ctr" defTabSz="1511300" rtl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ar-SA" sz="3400" kern="1200" dirty="0" smtClean="0">
                    <a:solidFill>
                      <a:srgbClr val="FF0000"/>
                    </a:solidFill>
                  </a:rPr>
                  <a:t>عدد</a:t>
                </a:r>
              </a:p>
              <a:p>
                <a:pPr lvl="0" algn="ctr" defTabSz="1511300" rtl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ar-SA" sz="3400" kern="1200" dirty="0" smtClean="0">
                    <a:solidFill>
                      <a:srgbClr val="FF0000"/>
                    </a:solidFill>
                  </a:rPr>
                  <a:t>الآيات</a:t>
                </a:r>
                <a:endParaRPr lang="ar-SA" sz="3400" kern="1200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5" name="Group 5"/>
            <p:cNvGrpSpPr/>
            <p:nvPr/>
          </p:nvGrpSpPr>
          <p:grpSpPr>
            <a:xfrm>
              <a:off x="3303" y="3112851"/>
              <a:ext cx="1541040" cy="1412153"/>
              <a:chOff x="3303" y="3112851"/>
              <a:chExt cx="1541040" cy="1412153"/>
            </a:xfrm>
          </p:grpSpPr>
          <p:sp>
            <p:nvSpPr>
              <p:cNvPr id="31" name="Rounded Rectangle 30"/>
              <p:cNvSpPr/>
              <p:nvPr/>
            </p:nvSpPr>
            <p:spPr>
              <a:xfrm>
                <a:off x="3303" y="3112851"/>
                <a:ext cx="1541040" cy="1412153"/>
              </a:xfrm>
              <a:prstGeom prst="roundRect">
                <a:avLst>
                  <a:gd name="adj" fmla="val 10000"/>
                </a:avLst>
              </a:prstGeom>
              <a:sp3d extrusionH="50600" prstMaterial="plastic">
                <a:bevelT w="101600" h="80600" prst="relaxedInset"/>
                <a:bevelB w="80600" h="806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32" name="Rounded Rectangle 8"/>
              <p:cNvSpPr/>
              <p:nvPr/>
            </p:nvSpPr>
            <p:spPr>
              <a:xfrm>
                <a:off x="44664" y="3154212"/>
                <a:ext cx="1458318" cy="1329431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129540" tIns="129540" rIns="129540" bIns="129540" numCol="1" spcCol="1270" anchor="ctr" anchorCtr="0">
                <a:noAutofit/>
              </a:bodyPr>
              <a:lstStyle/>
              <a:p>
                <a:pPr lvl="0" algn="ctr" defTabSz="1511300" rtl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ar-SA" sz="3400" kern="1200" dirty="0" smtClean="0"/>
                  <a:t>6236</a:t>
                </a:r>
              </a:p>
              <a:p>
                <a:pPr lvl="0" algn="ctr" defTabSz="1511300" rtl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ar-SA" sz="3400" kern="1200" dirty="0" smtClean="0"/>
                  <a:t>آية</a:t>
                </a:r>
                <a:endParaRPr lang="ar-SA" sz="3400" kern="1200" dirty="0"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1673791" y="1556904"/>
              <a:ext cx="1541040" cy="1412153"/>
              <a:chOff x="1673791" y="1556904"/>
              <a:chExt cx="1541040" cy="1412153"/>
            </a:xfrm>
          </p:grpSpPr>
          <p:sp>
            <p:nvSpPr>
              <p:cNvPr id="29" name="Rounded Rectangle 28"/>
              <p:cNvSpPr/>
              <p:nvPr/>
            </p:nvSpPr>
            <p:spPr>
              <a:xfrm>
                <a:off x="1673791" y="1556904"/>
                <a:ext cx="1541040" cy="1412153"/>
              </a:xfrm>
              <a:prstGeom prst="roundRect">
                <a:avLst>
                  <a:gd name="adj" fmla="val 10000"/>
                </a:avLst>
              </a:prstGeom>
              <a:sp3d extrusionH="50600" prstMaterial="plastic">
                <a:bevelT w="101600" h="80600" prst="relaxedInset"/>
                <a:bevelB w="80600" h="806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30" name="Rounded Rectangle 10"/>
              <p:cNvSpPr/>
              <p:nvPr/>
            </p:nvSpPr>
            <p:spPr>
              <a:xfrm>
                <a:off x="1715152" y="1598265"/>
                <a:ext cx="1458318" cy="1329431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129540" tIns="129540" rIns="129540" bIns="129540" numCol="1" spcCol="1270" anchor="ctr" anchorCtr="0">
                <a:noAutofit/>
              </a:bodyPr>
              <a:lstStyle/>
              <a:p>
                <a:pPr lvl="0" algn="ctr" defTabSz="1511300" rtl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ar-SA" sz="3400" kern="1200" dirty="0" smtClean="0"/>
                  <a:t>عدد</a:t>
                </a:r>
              </a:p>
              <a:p>
                <a:pPr lvl="0" algn="ctr" defTabSz="1511300" rtl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ar-SA" sz="3400" kern="1200" dirty="0" smtClean="0"/>
                  <a:t>السور</a:t>
                </a:r>
                <a:endParaRPr lang="ar-SA" sz="3400" kern="1200" dirty="0"/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1673791" y="3112851"/>
              <a:ext cx="1541040" cy="1412153"/>
              <a:chOff x="1673791" y="3112851"/>
              <a:chExt cx="1541040" cy="1412153"/>
            </a:xfrm>
          </p:grpSpPr>
          <p:sp>
            <p:nvSpPr>
              <p:cNvPr id="27" name="Rounded Rectangle 26"/>
              <p:cNvSpPr/>
              <p:nvPr/>
            </p:nvSpPr>
            <p:spPr>
              <a:xfrm>
                <a:off x="1673791" y="3112851"/>
                <a:ext cx="1541040" cy="1412153"/>
              </a:xfrm>
              <a:prstGeom prst="roundRect">
                <a:avLst>
                  <a:gd name="adj" fmla="val 10000"/>
                </a:avLst>
              </a:prstGeom>
              <a:sp3d extrusionH="50600" prstMaterial="plastic">
                <a:bevelT w="101600" h="80600" prst="relaxedInset"/>
                <a:bevelB w="80600" h="806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28" name="Rounded Rectangle 12"/>
              <p:cNvSpPr/>
              <p:nvPr/>
            </p:nvSpPr>
            <p:spPr>
              <a:xfrm>
                <a:off x="1715152" y="3154212"/>
                <a:ext cx="1458318" cy="1329431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129540" tIns="129540" rIns="129540" bIns="129540" numCol="1" spcCol="1270" anchor="ctr" anchorCtr="0">
                <a:noAutofit/>
              </a:bodyPr>
              <a:lstStyle/>
              <a:p>
                <a:pPr lvl="0" algn="ctr" defTabSz="1511300" rtl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ar-SA" sz="3400" kern="1200" dirty="0" smtClean="0">
                    <a:solidFill>
                      <a:schemeClr val="bg1"/>
                    </a:solidFill>
                  </a:rPr>
                  <a:t>114</a:t>
                </a:r>
              </a:p>
              <a:p>
                <a:pPr lvl="0" algn="ctr" defTabSz="1511300" rtl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ar-SA" sz="3400" kern="1200" dirty="0" smtClean="0">
                    <a:solidFill>
                      <a:schemeClr val="bg1"/>
                    </a:solidFill>
                  </a:rPr>
                  <a:t>سورة</a:t>
                </a:r>
                <a:endParaRPr lang="ar-SA" sz="3400" kern="12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3344279" y="1556904"/>
              <a:ext cx="1541040" cy="1412153"/>
              <a:chOff x="3344279" y="1556904"/>
              <a:chExt cx="1541040" cy="1412153"/>
            </a:xfrm>
          </p:grpSpPr>
          <p:sp>
            <p:nvSpPr>
              <p:cNvPr id="25" name="Rounded Rectangle 24"/>
              <p:cNvSpPr/>
              <p:nvPr/>
            </p:nvSpPr>
            <p:spPr>
              <a:xfrm>
                <a:off x="3344279" y="1556904"/>
                <a:ext cx="1541040" cy="1412153"/>
              </a:xfrm>
              <a:prstGeom prst="roundRect">
                <a:avLst>
                  <a:gd name="adj" fmla="val 10000"/>
                </a:avLst>
              </a:prstGeom>
              <a:sp3d extrusionH="50600" prstMaterial="plastic">
                <a:bevelT w="101600" h="80600" prst="relaxedInset"/>
                <a:bevelB w="80600" h="806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26" name="Rounded Rectangle 14"/>
              <p:cNvSpPr/>
              <p:nvPr/>
            </p:nvSpPr>
            <p:spPr>
              <a:xfrm>
                <a:off x="3385640" y="1598265"/>
                <a:ext cx="1458318" cy="1329431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129540" tIns="129540" rIns="129540" bIns="129540" numCol="1" spcCol="1270" anchor="ctr" anchorCtr="0">
                <a:noAutofit/>
              </a:bodyPr>
              <a:lstStyle/>
              <a:p>
                <a:pPr lvl="0" algn="ctr" defTabSz="1511300" rtl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ar-SA" sz="3400" kern="1200" dirty="0" smtClean="0">
                    <a:solidFill>
                      <a:srgbClr val="FF0000"/>
                    </a:solidFill>
                  </a:rPr>
                  <a:t>عدد</a:t>
                </a:r>
              </a:p>
              <a:p>
                <a:pPr lvl="0" algn="ctr" defTabSz="1511300" rtl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ar-SA" sz="3400" kern="1200" dirty="0" smtClean="0">
                    <a:solidFill>
                      <a:srgbClr val="FF0000"/>
                    </a:solidFill>
                  </a:rPr>
                  <a:t>الأرباع</a:t>
                </a:r>
                <a:endParaRPr lang="ar-SA" sz="3400" kern="1200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3344279" y="3112851"/>
              <a:ext cx="1541040" cy="1412153"/>
              <a:chOff x="3344279" y="3112851"/>
              <a:chExt cx="1541040" cy="1412153"/>
            </a:xfrm>
          </p:grpSpPr>
          <p:sp>
            <p:nvSpPr>
              <p:cNvPr id="23" name="Rounded Rectangle 22"/>
              <p:cNvSpPr/>
              <p:nvPr/>
            </p:nvSpPr>
            <p:spPr>
              <a:xfrm>
                <a:off x="3344279" y="3112851"/>
                <a:ext cx="1541040" cy="1412153"/>
              </a:xfrm>
              <a:prstGeom prst="roundRect">
                <a:avLst>
                  <a:gd name="adj" fmla="val 10000"/>
                </a:avLst>
              </a:prstGeom>
              <a:sp3d extrusionH="50600" prstMaterial="plastic">
                <a:bevelT w="101600" h="80600" prst="relaxedInset"/>
                <a:bevelB w="80600" h="806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24" name="Rounded Rectangle 16"/>
              <p:cNvSpPr/>
              <p:nvPr/>
            </p:nvSpPr>
            <p:spPr>
              <a:xfrm>
                <a:off x="3385640" y="3154212"/>
                <a:ext cx="1458318" cy="1329431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129540" tIns="129540" rIns="129540" bIns="129540" numCol="1" spcCol="1270" anchor="ctr" anchorCtr="0">
                <a:noAutofit/>
              </a:bodyPr>
              <a:lstStyle/>
              <a:p>
                <a:pPr lvl="0" algn="ctr" defTabSz="1511300" rtl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ar-SA" sz="3400" kern="1200" dirty="0" smtClean="0"/>
                  <a:t>240</a:t>
                </a:r>
              </a:p>
              <a:p>
                <a:pPr lvl="0" algn="ctr" defTabSz="1511300" rtl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ar-SA" sz="3400" kern="1200" dirty="0" smtClean="0"/>
                  <a:t>ربع</a:t>
                </a:r>
                <a:endParaRPr lang="ar-SA" sz="3400" kern="1200" dirty="0"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5014767" y="1556904"/>
              <a:ext cx="1541040" cy="1412153"/>
              <a:chOff x="5014767" y="1556904"/>
              <a:chExt cx="1541040" cy="1412153"/>
            </a:xfrm>
          </p:grpSpPr>
          <p:sp>
            <p:nvSpPr>
              <p:cNvPr id="21" name="Rounded Rectangle 20"/>
              <p:cNvSpPr/>
              <p:nvPr/>
            </p:nvSpPr>
            <p:spPr>
              <a:xfrm>
                <a:off x="5014767" y="1556904"/>
                <a:ext cx="1541040" cy="1412153"/>
              </a:xfrm>
              <a:prstGeom prst="roundRect">
                <a:avLst>
                  <a:gd name="adj" fmla="val 10000"/>
                </a:avLst>
              </a:prstGeom>
              <a:sp3d extrusionH="50600" prstMaterial="plastic">
                <a:bevelT w="101600" h="80600" prst="relaxedInset"/>
                <a:bevelB w="80600" h="806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22" name="Rounded Rectangle 18"/>
              <p:cNvSpPr/>
              <p:nvPr/>
            </p:nvSpPr>
            <p:spPr>
              <a:xfrm>
                <a:off x="5056128" y="1598265"/>
                <a:ext cx="1458318" cy="1329431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129540" tIns="129540" rIns="129540" bIns="129540" numCol="1" spcCol="1270" anchor="ctr" anchorCtr="0">
                <a:noAutofit/>
              </a:bodyPr>
              <a:lstStyle/>
              <a:p>
                <a:pPr lvl="0" algn="ctr" defTabSz="1511300" rtl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ar-SA" sz="3400" kern="1200" dirty="0" smtClean="0"/>
                  <a:t>عدد</a:t>
                </a:r>
              </a:p>
              <a:p>
                <a:pPr lvl="0" algn="ctr" defTabSz="1511300" rtl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ar-SA" sz="3400" kern="1200" dirty="0" smtClean="0"/>
                  <a:t>الأحزاب</a:t>
                </a:r>
                <a:endParaRPr lang="ar-SA" sz="3400" kern="1200" dirty="0"/>
              </a:p>
            </p:txBody>
          </p:sp>
        </p:grpSp>
        <p:grpSp>
          <p:nvGrpSpPr>
            <p:cNvPr id="11" name="Group 11"/>
            <p:cNvGrpSpPr/>
            <p:nvPr/>
          </p:nvGrpSpPr>
          <p:grpSpPr>
            <a:xfrm>
              <a:off x="5014767" y="3112851"/>
              <a:ext cx="1541040" cy="1412153"/>
              <a:chOff x="5014767" y="3112851"/>
              <a:chExt cx="1541040" cy="1412153"/>
            </a:xfrm>
          </p:grpSpPr>
          <p:sp>
            <p:nvSpPr>
              <p:cNvPr id="19" name="Rounded Rectangle 18"/>
              <p:cNvSpPr/>
              <p:nvPr/>
            </p:nvSpPr>
            <p:spPr>
              <a:xfrm>
                <a:off x="5014767" y="3112851"/>
                <a:ext cx="1541040" cy="1412153"/>
              </a:xfrm>
              <a:prstGeom prst="roundRect">
                <a:avLst>
                  <a:gd name="adj" fmla="val 10000"/>
                </a:avLst>
              </a:prstGeom>
              <a:sp3d extrusionH="50600" prstMaterial="plastic">
                <a:bevelT w="101600" h="80600" prst="relaxedInset"/>
                <a:bevelB w="80600" h="806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20" name="Rounded Rectangle 20"/>
              <p:cNvSpPr/>
              <p:nvPr/>
            </p:nvSpPr>
            <p:spPr>
              <a:xfrm>
                <a:off x="5056128" y="3154212"/>
                <a:ext cx="1458318" cy="1329431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129540" tIns="129540" rIns="129540" bIns="129540" numCol="1" spcCol="1270" anchor="ctr" anchorCtr="0">
                <a:noAutofit/>
              </a:bodyPr>
              <a:lstStyle/>
              <a:p>
                <a:pPr lvl="0" algn="ctr" defTabSz="1511300" rtl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ar-SA" sz="3400" kern="1200" dirty="0" smtClean="0">
                    <a:solidFill>
                      <a:schemeClr val="bg1"/>
                    </a:solidFill>
                  </a:rPr>
                  <a:t>60</a:t>
                </a:r>
              </a:p>
              <a:p>
                <a:pPr lvl="0" algn="ctr" defTabSz="1511300" rtl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ar-SA" sz="3400" kern="1200" dirty="0" smtClean="0">
                    <a:solidFill>
                      <a:schemeClr val="bg1"/>
                    </a:solidFill>
                  </a:rPr>
                  <a:t>حزب</a:t>
                </a:r>
                <a:endParaRPr lang="ar-SA" sz="3400" kern="12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>
              <a:off x="6685256" y="1556904"/>
              <a:ext cx="1541040" cy="1412153"/>
              <a:chOff x="6685256" y="1556904"/>
              <a:chExt cx="1541040" cy="1412153"/>
            </a:xfrm>
          </p:grpSpPr>
          <p:sp>
            <p:nvSpPr>
              <p:cNvPr id="17" name="Rounded Rectangle 16"/>
              <p:cNvSpPr/>
              <p:nvPr/>
            </p:nvSpPr>
            <p:spPr>
              <a:xfrm>
                <a:off x="6685256" y="1556904"/>
                <a:ext cx="1541040" cy="1412153"/>
              </a:xfrm>
              <a:prstGeom prst="roundRect">
                <a:avLst>
                  <a:gd name="adj" fmla="val 10000"/>
                </a:avLst>
              </a:prstGeom>
              <a:sp3d extrusionH="50600" prstMaterial="plastic">
                <a:bevelT w="101600" h="80600" prst="relaxedInset"/>
                <a:bevelB w="80600" h="806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18" name="Rounded Rectangle 22"/>
              <p:cNvSpPr/>
              <p:nvPr/>
            </p:nvSpPr>
            <p:spPr>
              <a:xfrm>
                <a:off x="6726617" y="1598265"/>
                <a:ext cx="1458318" cy="1329431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129540" tIns="129540" rIns="129540" bIns="129540" numCol="1" spcCol="1270" anchor="ctr" anchorCtr="0">
                <a:noAutofit/>
              </a:bodyPr>
              <a:lstStyle/>
              <a:p>
                <a:pPr lvl="0" algn="ctr" defTabSz="1511300" rtl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ar-SA" sz="3400" kern="1200" dirty="0" smtClean="0">
                    <a:solidFill>
                      <a:srgbClr val="FF0000"/>
                    </a:solidFill>
                  </a:rPr>
                  <a:t>عدد</a:t>
                </a:r>
              </a:p>
              <a:p>
                <a:pPr lvl="0" algn="ctr" defTabSz="1511300" rtl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ar-SA" sz="3400" kern="1200" dirty="0" smtClean="0">
                    <a:solidFill>
                      <a:srgbClr val="FF0000"/>
                    </a:solidFill>
                  </a:rPr>
                  <a:t>الأجزاء</a:t>
                </a:r>
                <a:endParaRPr lang="ar-SA" sz="3400" kern="1200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3" name="Group 13"/>
            <p:cNvGrpSpPr/>
            <p:nvPr/>
          </p:nvGrpSpPr>
          <p:grpSpPr>
            <a:xfrm>
              <a:off x="6685256" y="3112851"/>
              <a:ext cx="1541040" cy="1412153"/>
              <a:chOff x="6685256" y="3112851"/>
              <a:chExt cx="1541040" cy="1412153"/>
            </a:xfrm>
          </p:grpSpPr>
          <p:sp>
            <p:nvSpPr>
              <p:cNvPr id="15" name="Rounded Rectangle 14"/>
              <p:cNvSpPr/>
              <p:nvPr/>
            </p:nvSpPr>
            <p:spPr>
              <a:xfrm>
                <a:off x="6685256" y="3112851"/>
                <a:ext cx="1541040" cy="1412153"/>
              </a:xfrm>
              <a:prstGeom prst="roundRect">
                <a:avLst>
                  <a:gd name="adj" fmla="val 10000"/>
                </a:avLst>
              </a:prstGeom>
              <a:sp3d extrusionH="50600" prstMaterial="plastic">
                <a:bevelT w="101600" h="80600" prst="relaxedInset"/>
                <a:bevelB w="80600" h="806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16" name="Rounded Rectangle 24"/>
              <p:cNvSpPr/>
              <p:nvPr/>
            </p:nvSpPr>
            <p:spPr>
              <a:xfrm>
                <a:off x="6726617" y="3154212"/>
                <a:ext cx="1458318" cy="1329431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129540" tIns="129540" rIns="129540" bIns="129540" numCol="1" spcCol="1270" anchor="ctr" anchorCtr="0">
                <a:noAutofit/>
              </a:bodyPr>
              <a:lstStyle/>
              <a:p>
                <a:pPr lvl="0" algn="ctr" defTabSz="1511300" rtl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ar-SA" sz="3400" kern="1200" dirty="0" smtClean="0"/>
                  <a:t>30</a:t>
                </a:r>
              </a:p>
              <a:p>
                <a:pPr lvl="0" algn="ctr" defTabSz="1511300" rtl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ar-SA" sz="3400" kern="1200" dirty="0" smtClean="0"/>
                  <a:t>جزء</a:t>
                </a:r>
                <a:endParaRPr lang="ar-SA" sz="3400" kern="1200"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  <a:solidFill>
            <a:srgbClr val="00B050"/>
          </a:solidFill>
        </p:spPr>
        <p:txBody>
          <a:bodyPr/>
          <a:lstStyle/>
          <a:p>
            <a:r>
              <a:rPr lang="ar-JO" dirty="0" smtClean="0">
                <a:solidFill>
                  <a:srgbClr val="FFFF00"/>
                </a:solidFill>
              </a:rPr>
              <a:t>موضوع الحلقة وما سيقدم بها من قضايا</a:t>
            </a:r>
            <a:endParaRPr lang="ar-SA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ar-JO" sz="4400" dirty="0" smtClean="0">
                <a:solidFill>
                  <a:srgbClr val="FF0000"/>
                </a:solidFill>
              </a:rPr>
              <a:t>1- التعريف بفضائل القرآن </a:t>
            </a:r>
            <a:endParaRPr lang="en-US" sz="4400" dirty="0" smtClean="0">
              <a:solidFill>
                <a:srgbClr val="FF0000"/>
              </a:solidFill>
            </a:endParaRPr>
          </a:p>
          <a:p>
            <a:r>
              <a:rPr lang="ar-JO" sz="4400" dirty="0" smtClean="0">
                <a:solidFill>
                  <a:srgbClr val="FF0000"/>
                </a:solidFill>
              </a:rPr>
              <a:t>2-</a:t>
            </a:r>
            <a:r>
              <a:rPr lang="ar-SA" sz="4400" dirty="0" smtClean="0">
                <a:solidFill>
                  <a:srgbClr val="FF0000"/>
                </a:solidFill>
              </a:rPr>
              <a:t> </a:t>
            </a:r>
            <a:r>
              <a:rPr lang="ar-JO" sz="4400" dirty="0" smtClean="0">
                <a:solidFill>
                  <a:srgbClr val="FF0000"/>
                </a:solidFill>
              </a:rPr>
              <a:t>فضائل القرآن </a:t>
            </a:r>
            <a:r>
              <a:rPr lang="ar-SA" sz="4400" dirty="0" smtClean="0">
                <a:solidFill>
                  <a:srgbClr val="FF0000"/>
                </a:solidFill>
              </a:rPr>
              <a:t>من الكتاب</a:t>
            </a:r>
            <a:endParaRPr lang="en-US" sz="4400" dirty="0" smtClean="0">
              <a:solidFill>
                <a:srgbClr val="FF0000"/>
              </a:solidFill>
            </a:endParaRPr>
          </a:p>
          <a:p>
            <a:r>
              <a:rPr lang="ar-JO" sz="4400" dirty="0" smtClean="0">
                <a:solidFill>
                  <a:srgbClr val="FF0000"/>
                </a:solidFill>
              </a:rPr>
              <a:t>3- ذكر الله أكبر من كل شيء</a:t>
            </a:r>
            <a:endParaRPr lang="en-US" sz="4400" dirty="0" smtClean="0">
              <a:solidFill>
                <a:srgbClr val="FF0000"/>
              </a:solidFill>
            </a:endParaRPr>
          </a:p>
          <a:p>
            <a:r>
              <a:rPr lang="ar-JO" sz="4400" dirty="0" smtClean="0">
                <a:solidFill>
                  <a:srgbClr val="FF0000"/>
                </a:solidFill>
              </a:rPr>
              <a:t>4-أن فضل القرآن لآنه تجارة لن تبور</a:t>
            </a:r>
            <a:endParaRPr lang="en-US" sz="4400" dirty="0" smtClean="0">
              <a:solidFill>
                <a:srgbClr val="FF0000"/>
              </a:solidFill>
            </a:endParaRPr>
          </a:p>
          <a:p>
            <a:r>
              <a:rPr lang="ar-JO" sz="4400" dirty="0" smtClean="0">
                <a:solidFill>
                  <a:srgbClr val="FF0000"/>
                </a:solidFill>
              </a:rPr>
              <a:t>5- فضائل القرآن </a:t>
            </a:r>
            <a:r>
              <a:rPr lang="ar-SA" sz="4400" dirty="0" smtClean="0">
                <a:solidFill>
                  <a:srgbClr val="FF0000"/>
                </a:solidFill>
              </a:rPr>
              <a:t>من ال</a:t>
            </a:r>
            <a:r>
              <a:rPr lang="ar-JO" sz="4400" dirty="0" smtClean="0">
                <a:solidFill>
                  <a:srgbClr val="FF0000"/>
                </a:solidFill>
              </a:rPr>
              <a:t>سنة؟</a:t>
            </a:r>
            <a:endParaRPr lang="en-US" sz="4400" dirty="0" smtClean="0">
              <a:solidFill>
                <a:srgbClr val="FF0000"/>
              </a:solidFill>
            </a:endParaRPr>
          </a:p>
          <a:p>
            <a:endParaRPr lang="ar-SA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50000"/>
            </a:schemeClr>
          </a:solidFill>
        </p:spPr>
        <p:txBody>
          <a:bodyPr/>
          <a:lstStyle/>
          <a:p>
            <a:r>
              <a:rPr lang="ar-JO" dirty="0" smtClean="0">
                <a:solidFill>
                  <a:srgbClr val="FFFF00"/>
                </a:solidFill>
              </a:rPr>
              <a:t>موضوع الحلقة وما سيقدم بها من قضايا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blipFill>
            <a:blip r:embed="rId2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ar-JO" dirty="0" smtClean="0">
                <a:solidFill>
                  <a:srgbClr val="FF0000"/>
                </a:solidFill>
              </a:rPr>
              <a:t>6-</a:t>
            </a:r>
            <a:r>
              <a:rPr lang="ar-SA" b="1" dirty="0" smtClean="0">
                <a:solidFill>
                  <a:srgbClr val="FF0000"/>
                </a:solidFill>
              </a:rPr>
              <a:t> صحيح فضائل بعض سور القرآن الكريم كما حققها العلامة الألباني - رحمه الله </a:t>
            </a:r>
            <a:r>
              <a:rPr lang="en-US" b="1" dirty="0" smtClean="0">
                <a:solidFill>
                  <a:srgbClr val="FF0000"/>
                </a:solidFill>
              </a:rPr>
              <a:t>– 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ar-JO" dirty="0" smtClean="0">
                <a:solidFill>
                  <a:srgbClr val="FF0000"/>
                </a:solidFill>
              </a:rPr>
              <a:t>7-</a:t>
            </a:r>
            <a:r>
              <a:rPr lang="ar-SA" dirty="0" smtClean="0">
                <a:solidFill>
                  <a:srgbClr val="FF0000"/>
                </a:solidFill>
              </a:rPr>
              <a:t> </a:t>
            </a:r>
            <a:r>
              <a:rPr lang="ar-SA" b="1" dirty="0" smtClean="0">
                <a:solidFill>
                  <a:srgbClr val="FF0000"/>
                </a:solidFill>
              </a:rPr>
              <a:t>أسماء بعض المؤلفات التي ألفت منذ ذلك الوقت المبكر إلى يومنا هذا في فضائل القرآن 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ar-JO" dirty="0" smtClean="0">
                <a:solidFill>
                  <a:srgbClr val="FF0000"/>
                </a:solidFill>
              </a:rPr>
              <a:t>8-</a:t>
            </a:r>
            <a:r>
              <a:rPr lang="ar-SA" dirty="0" smtClean="0">
                <a:solidFill>
                  <a:srgbClr val="FF0000"/>
                </a:solidFill>
              </a:rPr>
              <a:t> </a:t>
            </a:r>
            <a:r>
              <a:rPr lang="ar-SA" b="1" dirty="0" smtClean="0">
                <a:solidFill>
                  <a:srgbClr val="FF0000"/>
                </a:solidFill>
              </a:rPr>
              <a:t>ختم القرآن والقدر المستحب في ختم القرآن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ar-JO" dirty="0" smtClean="0">
                <a:solidFill>
                  <a:srgbClr val="FF0000"/>
                </a:solidFill>
              </a:rPr>
              <a:t>9-</a:t>
            </a:r>
            <a:r>
              <a:rPr lang="ar-SA" dirty="0" smtClean="0">
                <a:solidFill>
                  <a:srgbClr val="FF0000"/>
                </a:solidFill>
              </a:rPr>
              <a:t> </a:t>
            </a:r>
            <a:r>
              <a:rPr lang="ar-SA" b="1" dirty="0" smtClean="0">
                <a:solidFill>
                  <a:srgbClr val="FF0000"/>
                </a:solidFill>
              </a:rPr>
              <a:t>حكم دعاء ختم القرآن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ar-JO" dirty="0" smtClean="0">
                <a:solidFill>
                  <a:srgbClr val="FF0000"/>
                </a:solidFill>
              </a:rPr>
              <a:t>10-</a:t>
            </a:r>
            <a:r>
              <a:rPr lang="ar-SA" dirty="0" smtClean="0">
                <a:solidFill>
                  <a:srgbClr val="FF0000"/>
                </a:solidFill>
              </a:rPr>
              <a:t> </a:t>
            </a:r>
            <a:r>
              <a:rPr lang="ar-SA" b="1" dirty="0" smtClean="0">
                <a:solidFill>
                  <a:srgbClr val="FF0000"/>
                </a:solidFill>
              </a:rPr>
              <a:t>ذكر ودعاء من الكتاب والسنّة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ar-SA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428604"/>
          <a:ext cx="8229600" cy="56975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571480"/>
          <a:ext cx="8229600" cy="5554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/>
          </a:bodyPr>
          <a:lstStyle/>
          <a:p>
            <a:pPr lvl="0"/>
            <a:r>
              <a:rPr lang="ar-SA" sz="4800" dirty="0" smtClean="0"/>
              <a:t>فضائل القرآن الكريم</a:t>
            </a:r>
            <a:endParaRPr lang="ar-SA" sz="4800" dirty="0">
              <a:solidFill>
                <a:srgbClr val="7030A0"/>
              </a:solidFill>
              <a:cs typeface="AL-Bshe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0174"/>
            <a:ext cx="8186766" cy="4625989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/>
          <a:p>
            <a:pPr lvl="0" algn="just"/>
            <a:r>
              <a:rPr lang="ar-SA" sz="4400" dirty="0" smtClean="0">
                <a:solidFill>
                  <a:schemeClr val="bg1"/>
                </a:solidFill>
              </a:rPr>
              <a:t>لغة : </a:t>
            </a:r>
            <a:r>
              <a:rPr lang="ar-JO" sz="4400" dirty="0" smtClean="0">
                <a:solidFill>
                  <a:schemeClr val="bg1"/>
                </a:solidFill>
              </a:rPr>
              <a:t>الزيادة والخير الذي في القرآن الكريم وهو الذي لا يعتريه النقص</a:t>
            </a:r>
            <a:endParaRPr lang="ar-SA" sz="4400" dirty="0" smtClean="0">
              <a:solidFill>
                <a:schemeClr val="bg1"/>
              </a:solidFill>
            </a:endParaRPr>
          </a:p>
          <a:p>
            <a:pPr algn="just"/>
            <a:endParaRPr lang="ar-SA" sz="7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4B29C6C156AB745A0BED204B415DFBB" ma:contentTypeVersion="0" ma:contentTypeDescription="Create a new document." ma:contentTypeScope="" ma:versionID="db8249b16e590a80824aa7a0c6cf471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34f8c0c0eabdc6c42b2f987c760c09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8A25DF5-AE4C-4EE5-B20B-C01A4EDDD454}"/>
</file>

<file path=customXml/itemProps2.xml><?xml version="1.0" encoding="utf-8"?>
<ds:datastoreItem xmlns:ds="http://schemas.openxmlformats.org/officeDocument/2006/customXml" ds:itemID="{6B201A74-D4B9-4C8A-A246-CEED5D0B4A80}"/>
</file>

<file path=customXml/itemProps3.xml><?xml version="1.0" encoding="utf-8"?>
<ds:datastoreItem xmlns:ds="http://schemas.openxmlformats.org/officeDocument/2006/customXml" ds:itemID="{B7C21D56-2FAE-4DBD-84D4-D50D8628298C}"/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421</Words>
  <Application>Microsoft Office PowerPoint</Application>
  <PresentationFormat>On-screen Show (4:3)</PresentationFormat>
  <Paragraphs>96</Paragraphs>
  <Slides>28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فضائل القرآن الكريم 2</vt:lpstr>
      <vt:lpstr>Slide 2</vt:lpstr>
      <vt:lpstr>Slide 3</vt:lpstr>
      <vt:lpstr>Slide 4</vt:lpstr>
      <vt:lpstr>موضوع الحلقة وما سيقدم بها من قضايا</vt:lpstr>
      <vt:lpstr>موضوع الحلقة وما سيقدم بها من قضايا</vt:lpstr>
      <vt:lpstr>Slide 7</vt:lpstr>
      <vt:lpstr>Slide 8</vt:lpstr>
      <vt:lpstr>فضائل القرآن الكريم</vt:lpstr>
      <vt:lpstr>فضائل القرآن الكريم</vt:lpstr>
      <vt:lpstr>Slide 11</vt:lpstr>
      <vt:lpstr>Slide 12</vt:lpstr>
      <vt:lpstr>Slide 13</vt:lpstr>
      <vt:lpstr>الأجر التام  وزيادة الفضل من الله</vt:lpstr>
      <vt:lpstr>الاصطفاء لحملة القرآن وذلك هو الفضل الكبير</vt:lpstr>
      <vt:lpstr>سبب كبير لدخول الجنات</vt:lpstr>
      <vt:lpstr>الرحمة تتنزل عند قراءة القرآن  والإستماع إليه</vt:lpstr>
      <vt:lpstr>وقربة يتعبدون بتلاوته .</vt:lpstr>
      <vt:lpstr>تلاوة القرآن حق تلاوته دليل عظيم على الإيمان</vt:lpstr>
      <vt:lpstr>Slide 20</vt:lpstr>
      <vt:lpstr>الخشية والاطمئنان عند تلاوة القرآن وعند الاستماع لتلاوته</vt:lpstr>
      <vt:lpstr>Slide 22</vt:lpstr>
      <vt:lpstr>Slide 23</vt:lpstr>
      <vt:lpstr>مع السَّفَرَةِ الْكِرَامِ الْبَرَرَةِ</vt:lpstr>
      <vt:lpstr>خير الناس وأفضل الناس وخيار الناس</vt:lpstr>
      <vt:lpstr>وَالْقُرْآنُ حُجَّةٌ لَكَ أَوْ عَلَيْكَ</vt:lpstr>
      <vt:lpstr>فَيَعْلَمُ أَوْ يَقْرَأُ آيَتَيْنِ مِنْ كِتَابِ اللَّهِ عَزَّ وَجَلَّ خَيْرٌ لَهُ مِنْ نَاقَتَيْنِ</vt:lpstr>
      <vt:lpstr>شَفِيعًا لأَصْحَابِهِ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فضائل القرآن الكريم 2</dc:title>
  <dc:creator/>
  <cp:lastModifiedBy>afaf</cp:lastModifiedBy>
  <cp:revision>3</cp:revision>
  <dcterms:created xsi:type="dcterms:W3CDTF">2006-08-16T00:00:00Z</dcterms:created>
  <dcterms:modified xsi:type="dcterms:W3CDTF">2010-08-19T19:00:35Z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0x01010034B29C6C156AB745A0BED204B415DFBB</vt:lpwstr>
  </property>
</Properties>
</file>